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2.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02" r:id="rId1"/>
  </p:sldMasterIdLst>
  <p:notesMasterIdLst>
    <p:notesMasterId r:id="rId26"/>
  </p:notesMasterIdLst>
  <p:sldIdLst>
    <p:sldId id="293" r:id="rId2"/>
    <p:sldId id="256" r:id="rId3"/>
    <p:sldId id="257" r:id="rId4"/>
    <p:sldId id="258" r:id="rId5"/>
    <p:sldId id="260" r:id="rId6"/>
    <p:sldId id="263" r:id="rId7"/>
    <p:sldId id="291" r:id="rId8"/>
    <p:sldId id="297" r:id="rId9"/>
    <p:sldId id="296" r:id="rId10"/>
    <p:sldId id="295" r:id="rId11"/>
    <p:sldId id="294" r:id="rId12"/>
    <p:sldId id="283" r:id="rId13"/>
    <p:sldId id="287" r:id="rId14"/>
    <p:sldId id="265" r:id="rId15"/>
    <p:sldId id="267" r:id="rId16"/>
    <p:sldId id="276" r:id="rId17"/>
    <p:sldId id="269" r:id="rId18"/>
    <p:sldId id="281" r:id="rId19"/>
    <p:sldId id="270" r:id="rId20"/>
    <p:sldId id="279" r:id="rId21"/>
    <p:sldId id="280" r:id="rId22"/>
    <p:sldId id="278" r:id="rId23"/>
    <p:sldId id="271" r:id="rId24"/>
    <p:sldId id="292"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3B25B"/>
    <a:srgbClr val="FCFFF9"/>
    <a:srgbClr val="D2EAB9"/>
    <a:srgbClr val="BAD4A4"/>
    <a:srgbClr val="D8E7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6" autoAdjust="0"/>
    <p:restoredTop sz="77205" autoAdjust="0"/>
  </p:normalViewPr>
  <p:slideViewPr>
    <p:cSldViewPr snapToGrid="0">
      <p:cViewPr varScale="1">
        <p:scale>
          <a:sx n="70" d="100"/>
          <a:sy n="70" d="100"/>
        </p:scale>
        <p:origin x="669"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3B234F-BD25-4D85-80B7-B8A4D3BB2B44}" type="doc">
      <dgm:prSet loTypeId="urn:microsoft.com/office/officeart/2018/2/layout/IconVerticalSolidList" loCatId="icon" qsTypeId="urn:microsoft.com/office/officeart/2005/8/quickstyle/simple1" qsCatId="simple" csTypeId="urn:microsoft.com/office/officeart/2005/8/colors/accent6_4" csCatId="accent6" phldr="1"/>
      <dgm:spPr/>
      <dgm:t>
        <a:bodyPr/>
        <a:lstStyle/>
        <a:p>
          <a:endParaRPr lang="en-US"/>
        </a:p>
      </dgm:t>
    </dgm:pt>
    <dgm:pt modelId="{CA153F65-B45F-4E39-A4DC-A6C609D1ACE4}">
      <dgm:prSet/>
      <dgm:spPr/>
      <dgm:t>
        <a:bodyPr/>
        <a:lstStyle/>
        <a:p>
          <a:pPr>
            <a:lnSpc>
              <a:spcPct val="100000"/>
            </a:lnSpc>
          </a:pPr>
          <a:r>
            <a:rPr lang="de-DE" dirty="0">
              <a:solidFill>
                <a:schemeClr val="bg1"/>
              </a:solidFill>
            </a:rPr>
            <a:t>2. Entwurf</a:t>
          </a:r>
          <a:endParaRPr lang="en-US" dirty="0">
            <a:solidFill>
              <a:schemeClr val="bg1"/>
            </a:solidFill>
          </a:endParaRPr>
        </a:p>
      </dgm:t>
    </dgm:pt>
    <dgm:pt modelId="{B0A094C8-BA53-4032-BC4C-1FCD2EDB596E}" type="parTrans" cxnId="{D41958AC-5B3E-467F-B92F-BC619370A158}">
      <dgm:prSet/>
      <dgm:spPr/>
      <dgm:t>
        <a:bodyPr/>
        <a:lstStyle/>
        <a:p>
          <a:endParaRPr lang="en-US"/>
        </a:p>
      </dgm:t>
    </dgm:pt>
    <dgm:pt modelId="{485912C1-1917-4ABF-B188-9AEF2A318B37}" type="sibTrans" cxnId="{D41958AC-5B3E-467F-B92F-BC619370A158}">
      <dgm:prSet/>
      <dgm:spPr/>
      <dgm:t>
        <a:bodyPr/>
        <a:lstStyle/>
        <a:p>
          <a:endParaRPr lang="en-US"/>
        </a:p>
      </dgm:t>
    </dgm:pt>
    <dgm:pt modelId="{0E42F516-2C9F-471F-A7DC-155EBA902F56}">
      <dgm:prSet/>
      <dgm:spPr/>
      <dgm:t>
        <a:bodyPr/>
        <a:lstStyle/>
        <a:p>
          <a:pPr>
            <a:lnSpc>
              <a:spcPct val="100000"/>
            </a:lnSpc>
          </a:pPr>
          <a:r>
            <a:rPr lang="de-DE" dirty="0">
              <a:solidFill>
                <a:schemeClr val="bg1"/>
              </a:solidFill>
            </a:rPr>
            <a:t>3. Implementierung</a:t>
          </a:r>
          <a:endParaRPr lang="en-US" dirty="0">
            <a:solidFill>
              <a:schemeClr val="bg1"/>
            </a:solidFill>
          </a:endParaRPr>
        </a:p>
      </dgm:t>
    </dgm:pt>
    <dgm:pt modelId="{8798ADF5-D3DC-4D03-9F89-FE26404C44AA}" type="parTrans" cxnId="{260410E2-DD7E-424F-BBEA-D65FE8B38DEC}">
      <dgm:prSet/>
      <dgm:spPr/>
      <dgm:t>
        <a:bodyPr/>
        <a:lstStyle/>
        <a:p>
          <a:endParaRPr lang="en-US"/>
        </a:p>
      </dgm:t>
    </dgm:pt>
    <dgm:pt modelId="{7C3AB21A-B7D5-4823-96DD-77FDE162F364}" type="sibTrans" cxnId="{260410E2-DD7E-424F-BBEA-D65FE8B38DEC}">
      <dgm:prSet/>
      <dgm:spPr/>
      <dgm:t>
        <a:bodyPr/>
        <a:lstStyle/>
        <a:p>
          <a:endParaRPr lang="en-US"/>
        </a:p>
      </dgm:t>
    </dgm:pt>
    <dgm:pt modelId="{1C71D91A-43A4-4B67-9B70-BD248B996794}">
      <dgm:prSet/>
      <dgm:spPr/>
      <dgm:t>
        <a:bodyPr/>
        <a:lstStyle/>
        <a:p>
          <a:pPr>
            <a:lnSpc>
              <a:spcPct val="100000"/>
            </a:lnSpc>
          </a:pPr>
          <a:r>
            <a:rPr lang="de-DE" dirty="0">
              <a:solidFill>
                <a:schemeClr val="bg1"/>
              </a:solidFill>
            </a:rPr>
            <a:t>3. Vorstellung unserer Website</a:t>
          </a:r>
          <a:endParaRPr lang="en-US" dirty="0">
            <a:solidFill>
              <a:schemeClr val="bg1"/>
            </a:solidFill>
          </a:endParaRPr>
        </a:p>
      </dgm:t>
    </dgm:pt>
    <dgm:pt modelId="{F074E6E7-3D7E-455C-A85C-64DB5791DCE1}" type="parTrans" cxnId="{243B0C43-B91A-45A0-B3D4-ED275500CD27}">
      <dgm:prSet/>
      <dgm:spPr/>
      <dgm:t>
        <a:bodyPr/>
        <a:lstStyle/>
        <a:p>
          <a:endParaRPr lang="en-US"/>
        </a:p>
      </dgm:t>
    </dgm:pt>
    <dgm:pt modelId="{43553958-01D1-4D2D-9092-F26F9587D0D9}" type="sibTrans" cxnId="{243B0C43-B91A-45A0-B3D4-ED275500CD27}">
      <dgm:prSet/>
      <dgm:spPr/>
      <dgm:t>
        <a:bodyPr/>
        <a:lstStyle/>
        <a:p>
          <a:endParaRPr lang="en-US"/>
        </a:p>
      </dgm:t>
    </dgm:pt>
    <dgm:pt modelId="{47168176-06E8-4182-8CA4-75ED0D686DF1}">
      <dgm:prSet/>
      <dgm:spPr/>
      <dgm:t>
        <a:bodyPr/>
        <a:lstStyle/>
        <a:p>
          <a:pPr>
            <a:lnSpc>
              <a:spcPct val="100000"/>
            </a:lnSpc>
          </a:pPr>
          <a:r>
            <a:rPr lang="en-US" dirty="0">
              <a:solidFill>
                <a:schemeClr val="bg1"/>
              </a:solidFill>
            </a:rPr>
            <a:t>5. Code-Beispiel</a:t>
          </a:r>
        </a:p>
      </dgm:t>
    </dgm:pt>
    <dgm:pt modelId="{C173E6A5-3D12-4E8E-B9CF-FE4D60C35747}" type="sibTrans" cxnId="{C0DAE249-C301-4D28-BDEA-B959F20028AE}">
      <dgm:prSet/>
      <dgm:spPr/>
      <dgm:t>
        <a:bodyPr/>
        <a:lstStyle/>
        <a:p>
          <a:endParaRPr lang="de-DE"/>
        </a:p>
      </dgm:t>
    </dgm:pt>
    <dgm:pt modelId="{06CAB9D8-49A0-4F52-A1D9-4F063A4BEB1F}" type="parTrans" cxnId="{C0DAE249-C301-4D28-BDEA-B959F20028AE}">
      <dgm:prSet/>
      <dgm:spPr/>
      <dgm:t>
        <a:bodyPr/>
        <a:lstStyle/>
        <a:p>
          <a:endParaRPr lang="de-DE"/>
        </a:p>
      </dgm:t>
    </dgm:pt>
    <dgm:pt modelId="{6C66D103-78EC-40B3-8263-052E648650A9}">
      <dgm:prSet/>
      <dgm:spPr/>
      <dgm:t>
        <a:bodyPr/>
        <a:lstStyle/>
        <a:p>
          <a:pPr>
            <a:lnSpc>
              <a:spcPct val="100000"/>
            </a:lnSpc>
          </a:pPr>
          <a:r>
            <a:rPr lang="de-DE" dirty="0">
              <a:solidFill>
                <a:schemeClr val="bg1"/>
              </a:solidFill>
            </a:rPr>
            <a:t>1. Planung und Analyse </a:t>
          </a:r>
          <a:endParaRPr lang="en-US" dirty="0">
            <a:solidFill>
              <a:schemeClr val="bg1"/>
            </a:solidFill>
          </a:endParaRPr>
        </a:p>
      </dgm:t>
    </dgm:pt>
    <dgm:pt modelId="{9EFFA5D6-7E28-4F11-A80B-DB77FC100025}" type="sibTrans" cxnId="{ECB1BD59-F346-4164-A6FC-BC00CE12544F}">
      <dgm:prSet/>
      <dgm:spPr/>
      <dgm:t>
        <a:bodyPr/>
        <a:lstStyle/>
        <a:p>
          <a:endParaRPr lang="en-US"/>
        </a:p>
      </dgm:t>
    </dgm:pt>
    <dgm:pt modelId="{D844F814-A0DC-4752-BCF0-BDDBF497A1C5}" type="parTrans" cxnId="{ECB1BD59-F346-4164-A6FC-BC00CE12544F}">
      <dgm:prSet/>
      <dgm:spPr/>
      <dgm:t>
        <a:bodyPr/>
        <a:lstStyle/>
        <a:p>
          <a:endParaRPr lang="en-US"/>
        </a:p>
      </dgm:t>
    </dgm:pt>
    <dgm:pt modelId="{49A5B2DA-D876-4655-95A1-BF9E443C48D5}">
      <dgm:prSet/>
      <dgm:spPr/>
      <dgm:t>
        <a:bodyPr/>
        <a:lstStyle/>
        <a:p>
          <a:pPr>
            <a:lnSpc>
              <a:spcPct val="100000"/>
            </a:lnSpc>
          </a:pPr>
          <a:r>
            <a:rPr lang="de-DE" dirty="0">
              <a:solidFill>
                <a:schemeClr val="bg1"/>
              </a:solidFill>
            </a:rPr>
            <a:t>6. Fazit</a:t>
          </a:r>
          <a:endParaRPr lang="en-US" dirty="0">
            <a:solidFill>
              <a:schemeClr val="bg1"/>
            </a:solidFill>
          </a:endParaRPr>
        </a:p>
      </dgm:t>
    </dgm:pt>
    <dgm:pt modelId="{B5B2215A-4F9B-4258-84DB-575B917962DF}" type="parTrans" cxnId="{97DC0459-5B6E-4A7A-B3B6-C7E8F8055B88}">
      <dgm:prSet/>
      <dgm:spPr/>
      <dgm:t>
        <a:bodyPr/>
        <a:lstStyle/>
        <a:p>
          <a:endParaRPr lang="de-DE"/>
        </a:p>
      </dgm:t>
    </dgm:pt>
    <dgm:pt modelId="{665A6079-3684-4744-BE1E-3461EC2247C4}" type="sibTrans" cxnId="{97DC0459-5B6E-4A7A-B3B6-C7E8F8055B88}">
      <dgm:prSet/>
      <dgm:spPr/>
      <dgm:t>
        <a:bodyPr/>
        <a:lstStyle/>
        <a:p>
          <a:endParaRPr lang="de-DE"/>
        </a:p>
      </dgm:t>
    </dgm:pt>
    <dgm:pt modelId="{D6282DBF-B3C8-42FE-AE44-7B47A4CFD636}" type="pres">
      <dgm:prSet presAssocID="{473B234F-BD25-4D85-80B7-B8A4D3BB2B44}" presName="root" presStyleCnt="0">
        <dgm:presLayoutVars>
          <dgm:dir/>
          <dgm:resizeHandles val="exact"/>
        </dgm:presLayoutVars>
      </dgm:prSet>
      <dgm:spPr/>
    </dgm:pt>
    <dgm:pt modelId="{51F19F97-1D58-4EEF-A986-F7E2E7669BEE}" type="pres">
      <dgm:prSet presAssocID="{6C66D103-78EC-40B3-8263-052E648650A9}" presName="compNode" presStyleCnt="0"/>
      <dgm:spPr/>
    </dgm:pt>
    <dgm:pt modelId="{5656634C-C722-4056-8B00-E17D7835DD49}" type="pres">
      <dgm:prSet presAssocID="{6C66D103-78EC-40B3-8263-052E648650A9}" presName="bgRect" presStyleLbl="bgShp" presStyleIdx="0" presStyleCnt="6"/>
      <dgm:spPr>
        <a:solidFill>
          <a:srgbClr val="83B25B"/>
        </a:solidFill>
      </dgm:spPr>
    </dgm:pt>
    <dgm:pt modelId="{D05A1C8F-153F-48E0-BA68-D0C084E2C870}" type="pres">
      <dgm:prSet presAssocID="{6C66D103-78EC-40B3-8263-052E648650A9}" presName="iconRect" presStyleLbl="node1" presStyleIdx="0" presStyleCnt="6"/>
      <dgm:spPr>
        <a:solidFill>
          <a:srgbClr val="83B25B"/>
        </a:solidFill>
        <a:ln>
          <a:solidFill>
            <a:srgbClr val="83B25B"/>
          </a:solidFill>
        </a:ln>
      </dgm:spPr>
    </dgm:pt>
    <dgm:pt modelId="{91BEB2C7-B0E1-44B0-A3D2-F955E296D21A}" type="pres">
      <dgm:prSet presAssocID="{6C66D103-78EC-40B3-8263-052E648650A9}" presName="spaceRect" presStyleCnt="0"/>
      <dgm:spPr/>
    </dgm:pt>
    <dgm:pt modelId="{73BFCA5D-4D92-4CD0-A02D-66BD9CECDEDE}" type="pres">
      <dgm:prSet presAssocID="{6C66D103-78EC-40B3-8263-052E648650A9}" presName="parTx" presStyleLbl="revTx" presStyleIdx="0" presStyleCnt="6">
        <dgm:presLayoutVars>
          <dgm:chMax val="0"/>
          <dgm:chPref val="0"/>
        </dgm:presLayoutVars>
      </dgm:prSet>
      <dgm:spPr/>
    </dgm:pt>
    <dgm:pt modelId="{B9735F69-771E-4B56-A3FF-DF27F55D5297}" type="pres">
      <dgm:prSet presAssocID="{9EFFA5D6-7E28-4F11-A80B-DB77FC100025}" presName="sibTrans" presStyleCnt="0"/>
      <dgm:spPr/>
    </dgm:pt>
    <dgm:pt modelId="{B019CD36-4478-4C8C-B933-948E8011362E}" type="pres">
      <dgm:prSet presAssocID="{CA153F65-B45F-4E39-A4DC-A6C609D1ACE4}" presName="compNode" presStyleCnt="0"/>
      <dgm:spPr/>
    </dgm:pt>
    <dgm:pt modelId="{8DCA47FD-4B0C-4310-9C92-4C6625740071}" type="pres">
      <dgm:prSet presAssocID="{CA153F65-B45F-4E39-A4DC-A6C609D1ACE4}" presName="bgRect" presStyleLbl="bgShp" presStyleIdx="1" presStyleCnt="6"/>
      <dgm:spPr>
        <a:solidFill>
          <a:srgbClr val="83B25B"/>
        </a:solidFill>
      </dgm:spPr>
    </dgm:pt>
    <dgm:pt modelId="{FC3FD877-2744-4E16-B35E-19F268592DD3}" type="pres">
      <dgm:prSet presAssocID="{CA153F65-B45F-4E39-A4DC-A6C609D1ACE4}" presName="iconRect" presStyleLbl="node1" presStyleIdx="1" presStyleCnt="6"/>
      <dgm:spPr>
        <a:solidFill>
          <a:srgbClr val="83B25B"/>
        </a:solidFill>
        <a:ln>
          <a:solidFill>
            <a:srgbClr val="83B25B"/>
          </a:solidFill>
        </a:ln>
      </dgm:spPr>
    </dgm:pt>
    <dgm:pt modelId="{6A28D21E-016C-4ECA-B5AE-21403F776B81}" type="pres">
      <dgm:prSet presAssocID="{CA153F65-B45F-4E39-A4DC-A6C609D1ACE4}" presName="spaceRect" presStyleCnt="0"/>
      <dgm:spPr/>
    </dgm:pt>
    <dgm:pt modelId="{A586FC17-3E3C-48EE-9A99-489B48E6A292}" type="pres">
      <dgm:prSet presAssocID="{CA153F65-B45F-4E39-A4DC-A6C609D1ACE4}" presName="parTx" presStyleLbl="revTx" presStyleIdx="1" presStyleCnt="6">
        <dgm:presLayoutVars>
          <dgm:chMax val="0"/>
          <dgm:chPref val="0"/>
        </dgm:presLayoutVars>
      </dgm:prSet>
      <dgm:spPr/>
    </dgm:pt>
    <dgm:pt modelId="{D1D6B8E6-52B8-46B7-89B1-FDA6C4ED1C39}" type="pres">
      <dgm:prSet presAssocID="{485912C1-1917-4ABF-B188-9AEF2A318B37}" presName="sibTrans" presStyleCnt="0"/>
      <dgm:spPr/>
    </dgm:pt>
    <dgm:pt modelId="{EABEE62A-5CD1-4ED2-8AD3-483C6D6CB537}" type="pres">
      <dgm:prSet presAssocID="{0E42F516-2C9F-471F-A7DC-155EBA902F56}" presName="compNode" presStyleCnt="0"/>
      <dgm:spPr/>
    </dgm:pt>
    <dgm:pt modelId="{2140A32A-C084-4B50-AD62-864F64370562}" type="pres">
      <dgm:prSet presAssocID="{0E42F516-2C9F-471F-A7DC-155EBA902F56}" presName="bgRect" presStyleLbl="bgShp" presStyleIdx="2" presStyleCnt="6"/>
      <dgm:spPr>
        <a:solidFill>
          <a:srgbClr val="83B25B"/>
        </a:solidFill>
      </dgm:spPr>
    </dgm:pt>
    <dgm:pt modelId="{CAABE232-D00C-44D9-A3A7-002C411964E7}" type="pres">
      <dgm:prSet presAssocID="{0E42F516-2C9F-471F-A7DC-155EBA902F56}" presName="iconRect" presStyleLbl="node1" presStyleIdx="2" presStyleCnt="6"/>
      <dgm:spPr>
        <a:solidFill>
          <a:srgbClr val="83B25B"/>
        </a:solidFill>
        <a:ln>
          <a:solidFill>
            <a:srgbClr val="83B25B"/>
          </a:solidFill>
        </a:ln>
      </dgm:spPr>
    </dgm:pt>
    <dgm:pt modelId="{DBD8CC2C-2D82-476B-9796-7270BF6B80EA}" type="pres">
      <dgm:prSet presAssocID="{0E42F516-2C9F-471F-A7DC-155EBA902F56}" presName="spaceRect" presStyleCnt="0"/>
      <dgm:spPr/>
    </dgm:pt>
    <dgm:pt modelId="{7BE44CAD-4909-4B4A-9FAA-709EE23DB6A1}" type="pres">
      <dgm:prSet presAssocID="{0E42F516-2C9F-471F-A7DC-155EBA902F56}" presName="parTx" presStyleLbl="revTx" presStyleIdx="2" presStyleCnt="6">
        <dgm:presLayoutVars>
          <dgm:chMax val="0"/>
          <dgm:chPref val="0"/>
        </dgm:presLayoutVars>
      </dgm:prSet>
      <dgm:spPr/>
    </dgm:pt>
    <dgm:pt modelId="{5D5609E5-5F4A-415A-AC71-79FF8D936233}" type="pres">
      <dgm:prSet presAssocID="{7C3AB21A-B7D5-4823-96DD-77FDE162F364}" presName="sibTrans" presStyleCnt="0"/>
      <dgm:spPr/>
    </dgm:pt>
    <dgm:pt modelId="{FEB0DFE0-BA20-4089-A855-F13398FA251E}" type="pres">
      <dgm:prSet presAssocID="{1C71D91A-43A4-4B67-9B70-BD248B996794}" presName="compNode" presStyleCnt="0"/>
      <dgm:spPr/>
    </dgm:pt>
    <dgm:pt modelId="{359EEB23-C9E9-4D9F-9C83-7E0A3F33300C}" type="pres">
      <dgm:prSet presAssocID="{1C71D91A-43A4-4B67-9B70-BD248B996794}" presName="bgRect" presStyleLbl="bgShp" presStyleIdx="3" presStyleCnt="6"/>
      <dgm:spPr>
        <a:solidFill>
          <a:srgbClr val="83B25B"/>
        </a:solidFill>
      </dgm:spPr>
    </dgm:pt>
    <dgm:pt modelId="{7FFBC173-1E80-44D8-ADD7-28C45AC7117E}" type="pres">
      <dgm:prSet presAssocID="{1C71D91A-43A4-4B67-9B70-BD248B996794}" presName="iconRect" presStyleLbl="node1" presStyleIdx="3" presStyleCnt="6"/>
      <dgm:spPr>
        <a:solidFill>
          <a:srgbClr val="83B25B"/>
        </a:solidFill>
        <a:ln>
          <a:solidFill>
            <a:srgbClr val="83B25B"/>
          </a:solidFill>
        </a:ln>
      </dgm:spPr>
    </dgm:pt>
    <dgm:pt modelId="{672CA258-A58B-4B7E-BA77-33C90906912B}" type="pres">
      <dgm:prSet presAssocID="{1C71D91A-43A4-4B67-9B70-BD248B996794}" presName="spaceRect" presStyleCnt="0"/>
      <dgm:spPr/>
    </dgm:pt>
    <dgm:pt modelId="{80ED8E8D-1FF7-47EC-B4E6-179986805AA1}" type="pres">
      <dgm:prSet presAssocID="{1C71D91A-43A4-4B67-9B70-BD248B996794}" presName="parTx" presStyleLbl="revTx" presStyleIdx="3" presStyleCnt="6">
        <dgm:presLayoutVars>
          <dgm:chMax val="0"/>
          <dgm:chPref val="0"/>
        </dgm:presLayoutVars>
      </dgm:prSet>
      <dgm:spPr/>
    </dgm:pt>
    <dgm:pt modelId="{435A1B52-A479-4C89-B472-DCFD90F2D73D}" type="pres">
      <dgm:prSet presAssocID="{43553958-01D1-4D2D-9092-F26F9587D0D9}" presName="sibTrans" presStyleCnt="0"/>
      <dgm:spPr/>
    </dgm:pt>
    <dgm:pt modelId="{2C48B20D-6F04-46C2-91BC-E52B72A74EFF}" type="pres">
      <dgm:prSet presAssocID="{47168176-06E8-4182-8CA4-75ED0D686DF1}" presName="compNode" presStyleCnt="0"/>
      <dgm:spPr/>
    </dgm:pt>
    <dgm:pt modelId="{27FDDEF9-A5B4-49CE-8C13-04BF45C42EDF}" type="pres">
      <dgm:prSet presAssocID="{47168176-06E8-4182-8CA4-75ED0D686DF1}" presName="bgRect" presStyleLbl="bgShp" presStyleIdx="4" presStyleCnt="6"/>
      <dgm:spPr>
        <a:solidFill>
          <a:srgbClr val="83B25B"/>
        </a:solidFill>
      </dgm:spPr>
    </dgm:pt>
    <dgm:pt modelId="{A836F679-912C-4D33-B075-7D8ED24D10C4}" type="pres">
      <dgm:prSet presAssocID="{47168176-06E8-4182-8CA4-75ED0D686DF1}" presName="iconRect" presStyleLbl="node1" presStyleIdx="4" presStyleCnt="6"/>
      <dgm:spPr>
        <a:solidFill>
          <a:srgbClr val="83B25B"/>
        </a:solidFill>
        <a:ln>
          <a:solidFill>
            <a:srgbClr val="83B25B"/>
          </a:solidFill>
        </a:ln>
      </dgm:spPr>
    </dgm:pt>
    <dgm:pt modelId="{4AA7EA6D-68BB-48C3-B8C1-953740412027}" type="pres">
      <dgm:prSet presAssocID="{47168176-06E8-4182-8CA4-75ED0D686DF1}" presName="spaceRect" presStyleCnt="0"/>
      <dgm:spPr/>
    </dgm:pt>
    <dgm:pt modelId="{334C171D-BCF0-4068-9805-AFD38A3C0494}" type="pres">
      <dgm:prSet presAssocID="{47168176-06E8-4182-8CA4-75ED0D686DF1}" presName="parTx" presStyleLbl="revTx" presStyleIdx="4" presStyleCnt="6">
        <dgm:presLayoutVars>
          <dgm:chMax val="0"/>
          <dgm:chPref val="0"/>
        </dgm:presLayoutVars>
      </dgm:prSet>
      <dgm:spPr/>
    </dgm:pt>
    <dgm:pt modelId="{D188F181-5912-4218-B2D3-4C057FA3F8D0}" type="pres">
      <dgm:prSet presAssocID="{C173E6A5-3D12-4E8E-B9CF-FE4D60C35747}" presName="sibTrans" presStyleCnt="0"/>
      <dgm:spPr/>
    </dgm:pt>
    <dgm:pt modelId="{90DF980A-BE2A-4C11-839F-CB73700AF8BF}" type="pres">
      <dgm:prSet presAssocID="{49A5B2DA-D876-4655-95A1-BF9E443C48D5}" presName="compNode" presStyleCnt="0"/>
      <dgm:spPr/>
    </dgm:pt>
    <dgm:pt modelId="{4EB328CB-E669-486B-ADB5-4BB666237700}" type="pres">
      <dgm:prSet presAssocID="{49A5B2DA-D876-4655-95A1-BF9E443C48D5}" presName="bgRect" presStyleLbl="bgShp" presStyleIdx="5" presStyleCnt="6"/>
      <dgm:spPr>
        <a:solidFill>
          <a:srgbClr val="83B25B"/>
        </a:solidFill>
      </dgm:spPr>
    </dgm:pt>
    <dgm:pt modelId="{07600B1B-1BCA-41D2-9CAC-4B7A704ED485}" type="pres">
      <dgm:prSet presAssocID="{49A5B2DA-D876-4655-95A1-BF9E443C48D5}" presName="iconRect" presStyleLbl="node1" presStyleIdx="5" presStyleCnt="6"/>
      <dgm:spPr>
        <a:solidFill>
          <a:srgbClr val="83B25B"/>
        </a:solidFill>
        <a:ln>
          <a:solidFill>
            <a:srgbClr val="83B25B"/>
          </a:solidFill>
        </a:ln>
      </dgm:spPr>
    </dgm:pt>
    <dgm:pt modelId="{E34B7554-05BD-44CA-AF59-71044CEDD5AF}" type="pres">
      <dgm:prSet presAssocID="{49A5B2DA-D876-4655-95A1-BF9E443C48D5}" presName="spaceRect" presStyleCnt="0"/>
      <dgm:spPr/>
    </dgm:pt>
    <dgm:pt modelId="{E695CAB3-0768-41B1-A258-7CE009161DAE}" type="pres">
      <dgm:prSet presAssocID="{49A5B2DA-D876-4655-95A1-BF9E443C48D5}" presName="parTx" presStyleLbl="revTx" presStyleIdx="5" presStyleCnt="6">
        <dgm:presLayoutVars>
          <dgm:chMax val="0"/>
          <dgm:chPref val="0"/>
        </dgm:presLayoutVars>
      </dgm:prSet>
      <dgm:spPr/>
    </dgm:pt>
  </dgm:ptLst>
  <dgm:cxnLst>
    <dgm:cxn modelId="{67C9A92C-F918-433A-95F7-6AA924F15F3F}" type="presOf" srcId="{473B234F-BD25-4D85-80B7-B8A4D3BB2B44}" destId="{D6282DBF-B3C8-42FE-AE44-7B47A4CFD636}" srcOrd="0" destOrd="0" presId="urn:microsoft.com/office/officeart/2018/2/layout/IconVerticalSolidList"/>
    <dgm:cxn modelId="{43C52A37-DF60-4D65-AC9C-A522CF7EB372}" type="presOf" srcId="{49A5B2DA-D876-4655-95A1-BF9E443C48D5}" destId="{E695CAB3-0768-41B1-A258-7CE009161DAE}" srcOrd="0" destOrd="0" presId="urn:microsoft.com/office/officeart/2018/2/layout/IconVerticalSolidList"/>
    <dgm:cxn modelId="{243B0C43-B91A-45A0-B3D4-ED275500CD27}" srcId="{473B234F-BD25-4D85-80B7-B8A4D3BB2B44}" destId="{1C71D91A-43A4-4B67-9B70-BD248B996794}" srcOrd="3" destOrd="0" parTransId="{F074E6E7-3D7E-455C-A85C-64DB5791DCE1}" sibTransId="{43553958-01D1-4D2D-9092-F26F9587D0D9}"/>
    <dgm:cxn modelId="{C0DAE249-C301-4D28-BDEA-B959F20028AE}" srcId="{473B234F-BD25-4D85-80B7-B8A4D3BB2B44}" destId="{47168176-06E8-4182-8CA4-75ED0D686DF1}" srcOrd="4" destOrd="0" parTransId="{06CAB9D8-49A0-4F52-A1D9-4F063A4BEB1F}" sibTransId="{C173E6A5-3D12-4E8E-B9CF-FE4D60C35747}"/>
    <dgm:cxn modelId="{23E22354-0E80-4225-B974-B1C2CA17000F}" type="presOf" srcId="{1C71D91A-43A4-4B67-9B70-BD248B996794}" destId="{80ED8E8D-1FF7-47EC-B4E6-179986805AA1}" srcOrd="0" destOrd="0" presId="urn:microsoft.com/office/officeart/2018/2/layout/IconVerticalSolidList"/>
    <dgm:cxn modelId="{97DC0459-5B6E-4A7A-B3B6-C7E8F8055B88}" srcId="{473B234F-BD25-4D85-80B7-B8A4D3BB2B44}" destId="{49A5B2DA-D876-4655-95A1-BF9E443C48D5}" srcOrd="5" destOrd="0" parTransId="{B5B2215A-4F9B-4258-84DB-575B917962DF}" sibTransId="{665A6079-3684-4744-BE1E-3461EC2247C4}"/>
    <dgm:cxn modelId="{ECB1BD59-F346-4164-A6FC-BC00CE12544F}" srcId="{473B234F-BD25-4D85-80B7-B8A4D3BB2B44}" destId="{6C66D103-78EC-40B3-8263-052E648650A9}" srcOrd="0" destOrd="0" parTransId="{D844F814-A0DC-4752-BCF0-BDDBF497A1C5}" sibTransId="{9EFFA5D6-7E28-4F11-A80B-DB77FC100025}"/>
    <dgm:cxn modelId="{D41958AC-5B3E-467F-B92F-BC619370A158}" srcId="{473B234F-BD25-4D85-80B7-B8A4D3BB2B44}" destId="{CA153F65-B45F-4E39-A4DC-A6C609D1ACE4}" srcOrd="1" destOrd="0" parTransId="{B0A094C8-BA53-4032-BC4C-1FCD2EDB596E}" sibTransId="{485912C1-1917-4ABF-B188-9AEF2A318B37}"/>
    <dgm:cxn modelId="{5B0606B6-E845-4219-966F-82A1CAB7BE43}" type="presOf" srcId="{6C66D103-78EC-40B3-8263-052E648650A9}" destId="{73BFCA5D-4D92-4CD0-A02D-66BD9CECDEDE}" srcOrd="0" destOrd="0" presId="urn:microsoft.com/office/officeart/2018/2/layout/IconVerticalSolidList"/>
    <dgm:cxn modelId="{7AD278D4-4E12-493F-B3A9-CA2EF3D6A963}" type="presOf" srcId="{0E42F516-2C9F-471F-A7DC-155EBA902F56}" destId="{7BE44CAD-4909-4B4A-9FAA-709EE23DB6A1}" srcOrd="0" destOrd="0" presId="urn:microsoft.com/office/officeart/2018/2/layout/IconVerticalSolidList"/>
    <dgm:cxn modelId="{260410E2-DD7E-424F-BBEA-D65FE8B38DEC}" srcId="{473B234F-BD25-4D85-80B7-B8A4D3BB2B44}" destId="{0E42F516-2C9F-471F-A7DC-155EBA902F56}" srcOrd="2" destOrd="0" parTransId="{8798ADF5-D3DC-4D03-9F89-FE26404C44AA}" sibTransId="{7C3AB21A-B7D5-4823-96DD-77FDE162F364}"/>
    <dgm:cxn modelId="{72EA35EC-8E81-4735-B43F-12C980D2242B}" type="presOf" srcId="{47168176-06E8-4182-8CA4-75ED0D686DF1}" destId="{334C171D-BCF0-4068-9805-AFD38A3C0494}" srcOrd="0" destOrd="0" presId="urn:microsoft.com/office/officeart/2018/2/layout/IconVerticalSolidList"/>
    <dgm:cxn modelId="{04584AED-8250-4C3F-A797-EDBC30EE357D}" type="presOf" srcId="{CA153F65-B45F-4E39-A4DC-A6C609D1ACE4}" destId="{A586FC17-3E3C-48EE-9A99-489B48E6A292}" srcOrd="0" destOrd="0" presId="urn:microsoft.com/office/officeart/2018/2/layout/IconVerticalSolidList"/>
    <dgm:cxn modelId="{E31EE645-D5AB-4E3B-942B-BF4FB114E525}" type="presParOf" srcId="{D6282DBF-B3C8-42FE-AE44-7B47A4CFD636}" destId="{51F19F97-1D58-4EEF-A986-F7E2E7669BEE}" srcOrd="0" destOrd="0" presId="urn:microsoft.com/office/officeart/2018/2/layout/IconVerticalSolidList"/>
    <dgm:cxn modelId="{0C40F0EF-BDE3-4B9C-A725-B24F82F1ABCA}" type="presParOf" srcId="{51F19F97-1D58-4EEF-A986-F7E2E7669BEE}" destId="{5656634C-C722-4056-8B00-E17D7835DD49}" srcOrd="0" destOrd="0" presId="urn:microsoft.com/office/officeart/2018/2/layout/IconVerticalSolidList"/>
    <dgm:cxn modelId="{D1623D17-34DF-4145-B75D-70490F77B07E}" type="presParOf" srcId="{51F19F97-1D58-4EEF-A986-F7E2E7669BEE}" destId="{D05A1C8F-153F-48E0-BA68-D0C084E2C870}" srcOrd="1" destOrd="0" presId="urn:microsoft.com/office/officeart/2018/2/layout/IconVerticalSolidList"/>
    <dgm:cxn modelId="{E49A9C1A-4726-4237-9324-A04354CF7E77}" type="presParOf" srcId="{51F19F97-1D58-4EEF-A986-F7E2E7669BEE}" destId="{91BEB2C7-B0E1-44B0-A3D2-F955E296D21A}" srcOrd="2" destOrd="0" presId="urn:microsoft.com/office/officeart/2018/2/layout/IconVerticalSolidList"/>
    <dgm:cxn modelId="{7878CB25-E359-45E8-B3C6-816E8BA7A080}" type="presParOf" srcId="{51F19F97-1D58-4EEF-A986-F7E2E7669BEE}" destId="{73BFCA5D-4D92-4CD0-A02D-66BD9CECDEDE}" srcOrd="3" destOrd="0" presId="urn:microsoft.com/office/officeart/2018/2/layout/IconVerticalSolidList"/>
    <dgm:cxn modelId="{052C225A-9406-4747-80DD-1275221E9689}" type="presParOf" srcId="{D6282DBF-B3C8-42FE-AE44-7B47A4CFD636}" destId="{B9735F69-771E-4B56-A3FF-DF27F55D5297}" srcOrd="1" destOrd="0" presId="urn:microsoft.com/office/officeart/2018/2/layout/IconVerticalSolidList"/>
    <dgm:cxn modelId="{E8A2B195-5422-46DB-8B43-C2C638CD0F8A}" type="presParOf" srcId="{D6282DBF-B3C8-42FE-AE44-7B47A4CFD636}" destId="{B019CD36-4478-4C8C-B933-948E8011362E}" srcOrd="2" destOrd="0" presId="urn:microsoft.com/office/officeart/2018/2/layout/IconVerticalSolidList"/>
    <dgm:cxn modelId="{E0FE11AA-6DE6-4AF6-935F-82D191AE57C8}" type="presParOf" srcId="{B019CD36-4478-4C8C-B933-948E8011362E}" destId="{8DCA47FD-4B0C-4310-9C92-4C6625740071}" srcOrd="0" destOrd="0" presId="urn:microsoft.com/office/officeart/2018/2/layout/IconVerticalSolidList"/>
    <dgm:cxn modelId="{19CF3904-C8B6-439C-ACF0-D3A40E06E6A7}" type="presParOf" srcId="{B019CD36-4478-4C8C-B933-948E8011362E}" destId="{FC3FD877-2744-4E16-B35E-19F268592DD3}" srcOrd="1" destOrd="0" presId="urn:microsoft.com/office/officeart/2018/2/layout/IconVerticalSolidList"/>
    <dgm:cxn modelId="{E2824DD1-2E64-4BB3-8273-45A284126B5C}" type="presParOf" srcId="{B019CD36-4478-4C8C-B933-948E8011362E}" destId="{6A28D21E-016C-4ECA-B5AE-21403F776B81}" srcOrd="2" destOrd="0" presId="urn:microsoft.com/office/officeart/2018/2/layout/IconVerticalSolidList"/>
    <dgm:cxn modelId="{434D9367-68CD-415C-AD2B-F96E237E39A0}" type="presParOf" srcId="{B019CD36-4478-4C8C-B933-948E8011362E}" destId="{A586FC17-3E3C-48EE-9A99-489B48E6A292}" srcOrd="3" destOrd="0" presId="urn:microsoft.com/office/officeart/2018/2/layout/IconVerticalSolidList"/>
    <dgm:cxn modelId="{5A2EF68A-105F-4D6C-969E-7F8D0B0DA3C2}" type="presParOf" srcId="{D6282DBF-B3C8-42FE-AE44-7B47A4CFD636}" destId="{D1D6B8E6-52B8-46B7-89B1-FDA6C4ED1C39}" srcOrd="3" destOrd="0" presId="urn:microsoft.com/office/officeart/2018/2/layout/IconVerticalSolidList"/>
    <dgm:cxn modelId="{188FD11A-2B13-4E06-9433-898F34DEA02C}" type="presParOf" srcId="{D6282DBF-B3C8-42FE-AE44-7B47A4CFD636}" destId="{EABEE62A-5CD1-4ED2-8AD3-483C6D6CB537}" srcOrd="4" destOrd="0" presId="urn:microsoft.com/office/officeart/2018/2/layout/IconVerticalSolidList"/>
    <dgm:cxn modelId="{4043EFE9-059E-41F7-A524-98175C1E366C}" type="presParOf" srcId="{EABEE62A-5CD1-4ED2-8AD3-483C6D6CB537}" destId="{2140A32A-C084-4B50-AD62-864F64370562}" srcOrd="0" destOrd="0" presId="urn:microsoft.com/office/officeart/2018/2/layout/IconVerticalSolidList"/>
    <dgm:cxn modelId="{CB866A12-3F2A-4D73-845F-D5B437A5F8B3}" type="presParOf" srcId="{EABEE62A-5CD1-4ED2-8AD3-483C6D6CB537}" destId="{CAABE232-D00C-44D9-A3A7-002C411964E7}" srcOrd="1" destOrd="0" presId="urn:microsoft.com/office/officeart/2018/2/layout/IconVerticalSolidList"/>
    <dgm:cxn modelId="{CC7D280E-68A7-4CE5-8F36-CE18E4A4F6EF}" type="presParOf" srcId="{EABEE62A-5CD1-4ED2-8AD3-483C6D6CB537}" destId="{DBD8CC2C-2D82-476B-9796-7270BF6B80EA}" srcOrd="2" destOrd="0" presId="urn:microsoft.com/office/officeart/2018/2/layout/IconVerticalSolidList"/>
    <dgm:cxn modelId="{F94EB0E9-BD2B-4D50-B3D5-AF7F8CB88F10}" type="presParOf" srcId="{EABEE62A-5CD1-4ED2-8AD3-483C6D6CB537}" destId="{7BE44CAD-4909-4B4A-9FAA-709EE23DB6A1}" srcOrd="3" destOrd="0" presId="urn:microsoft.com/office/officeart/2018/2/layout/IconVerticalSolidList"/>
    <dgm:cxn modelId="{D47563F2-4CCC-4456-A50E-25EA529A3162}" type="presParOf" srcId="{D6282DBF-B3C8-42FE-AE44-7B47A4CFD636}" destId="{5D5609E5-5F4A-415A-AC71-79FF8D936233}" srcOrd="5" destOrd="0" presId="urn:microsoft.com/office/officeart/2018/2/layout/IconVerticalSolidList"/>
    <dgm:cxn modelId="{B0D2C52E-73A0-4E21-9DAE-6349EEDB9893}" type="presParOf" srcId="{D6282DBF-B3C8-42FE-AE44-7B47A4CFD636}" destId="{FEB0DFE0-BA20-4089-A855-F13398FA251E}" srcOrd="6" destOrd="0" presId="urn:microsoft.com/office/officeart/2018/2/layout/IconVerticalSolidList"/>
    <dgm:cxn modelId="{D0ED26CA-B820-45FB-AF87-5CCC266C9320}" type="presParOf" srcId="{FEB0DFE0-BA20-4089-A855-F13398FA251E}" destId="{359EEB23-C9E9-4D9F-9C83-7E0A3F33300C}" srcOrd="0" destOrd="0" presId="urn:microsoft.com/office/officeart/2018/2/layout/IconVerticalSolidList"/>
    <dgm:cxn modelId="{789B671B-7205-463E-8795-5B8F71D24293}" type="presParOf" srcId="{FEB0DFE0-BA20-4089-A855-F13398FA251E}" destId="{7FFBC173-1E80-44D8-ADD7-28C45AC7117E}" srcOrd="1" destOrd="0" presId="urn:microsoft.com/office/officeart/2018/2/layout/IconVerticalSolidList"/>
    <dgm:cxn modelId="{A287080F-4F44-40E3-B19F-C2D61B3CB5ED}" type="presParOf" srcId="{FEB0DFE0-BA20-4089-A855-F13398FA251E}" destId="{672CA258-A58B-4B7E-BA77-33C90906912B}" srcOrd="2" destOrd="0" presId="urn:microsoft.com/office/officeart/2018/2/layout/IconVerticalSolidList"/>
    <dgm:cxn modelId="{E4C7894B-BFFC-4B9B-A0F6-C5930D37C15C}" type="presParOf" srcId="{FEB0DFE0-BA20-4089-A855-F13398FA251E}" destId="{80ED8E8D-1FF7-47EC-B4E6-179986805AA1}" srcOrd="3" destOrd="0" presId="urn:microsoft.com/office/officeart/2018/2/layout/IconVerticalSolidList"/>
    <dgm:cxn modelId="{B597B723-235A-42E7-8B61-783A7ECFD623}" type="presParOf" srcId="{D6282DBF-B3C8-42FE-AE44-7B47A4CFD636}" destId="{435A1B52-A479-4C89-B472-DCFD90F2D73D}" srcOrd="7" destOrd="0" presId="urn:microsoft.com/office/officeart/2018/2/layout/IconVerticalSolidList"/>
    <dgm:cxn modelId="{050BAE5A-3712-48CA-B27C-D9C9A1153784}" type="presParOf" srcId="{D6282DBF-B3C8-42FE-AE44-7B47A4CFD636}" destId="{2C48B20D-6F04-46C2-91BC-E52B72A74EFF}" srcOrd="8" destOrd="0" presId="urn:microsoft.com/office/officeart/2018/2/layout/IconVerticalSolidList"/>
    <dgm:cxn modelId="{049D480C-2CD9-4574-B888-47B8C803FECF}" type="presParOf" srcId="{2C48B20D-6F04-46C2-91BC-E52B72A74EFF}" destId="{27FDDEF9-A5B4-49CE-8C13-04BF45C42EDF}" srcOrd="0" destOrd="0" presId="urn:microsoft.com/office/officeart/2018/2/layout/IconVerticalSolidList"/>
    <dgm:cxn modelId="{A9D0440C-34B4-4884-8893-BC68A4A27078}" type="presParOf" srcId="{2C48B20D-6F04-46C2-91BC-E52B72A74EFF}" destId="{A836F679-912C-4D33-B075-7D8ED24D10C4}" srcOrd="1" destOrd="0" presId="urn:microsoft.com/office/officeart/2018/2/layout/IconVerticalSolidList"/>
    <dgm:cxn modelId="{212C7452-D171-4799-A24B-03BCF760773C}" type="presParOf" srcId="{2C48B20D-6F04-46C2-91BC-E52B72A74EFF}" destId="{4AA7EA6D-68BB-48C3-B8C1-953740412027}" srcOrd="2" destOrd="0" presId="urn:microsoft.com/office/officeart/2018/2/layout/IconVerticalSolidList"/>
    <dgm:cxn modelId="{5F2A7D4F-8126-4C70-8A0B-A74B589601B6}" type="presParOf" srcId="{2C48B20D-6F04-46C2-91BC-E52B72A74EFF}" destId="{334C171D-BCF0-4068-9805-AFD38A3C0494}" srcOrd="3" destOrd="0" presId="urn:microsoft.com/office/officeart/2018/2/layout/IconVerticalSolidList"/>
    <dgm:cxn modelId="{AC1E58C1-DDFA-4DAE-B820-1E79427332AF}" type="presParOf" srcId="{D6282DBF-B3C8-42FE-AE44-7B47A4CFD636}" destId="{D188F181-5912-4218-B2D3-4C057FA3F8D0}" srcOrd="9" destOrd="0" presId="urn:microsoft.com/office/officeart/2018/2/layout/IconVerticalSolidList"/>
    <dgm:cxn modelId="{A7E05349-EFAF-4BE3-A404-4A20D4724035}" type="presParOf" srcId="{D6282DBF-B3C8-42FE-AE44-7B47A4CFD636}" destId="{90DF980A-BE2A-4C11-839F-CB73700AF8BF}" srcOrd="10" destOrd="0" presId="urn:microsoft.com/office/officeart/2018/2/layout/IconVerticalSolidList"/>
    <dgm:cxn modelId="{F9010352-98D1-481B-91EC-0F0204CB0FF4}" type="presParOf" srcId="{90DF980A-BE2A-4C11-839F-CB73700AF8BF}" destId="{4EB328CB-E669-486B-ADB5-4BB666237700}" srcOrd="0" destOrd="0" presId="urn:microsoft.com/office/officeart/2018/2/layout/IconVerticalSolidList"/>
    <dgm:cxn modelId="{66545771-6879-42C4-99AC-271EC6F09ED3}" type="presParOf" srcId="{90DF980A-BE2A-4C11-839F-CB73700AF8BF}" destId="{07600B1B-1BCA-41D2-9CAC-4B7A704ED485}" srcOrd="1" destOrd="0" presId="urn:microsoft.com/office/officeart/2018/2/layout/IconVerticalSolidList"/>
    <dgm:cxn modelId="{85F5D346-EBA1-4CEE-B31B-33DC96C08E3A}" type="presParOf" srcId="{90DF980A-BE2A-4C11-839F-CB73700AF8BF}" destId="{E34B7554-05BD-44CA-AF59-71044CEDD5AF}" srcOrd="2" destOrd="0" presId="urn:microsoft.com/office/officeart/2018/2/layout/IconVerticalSolidList"/>
    <dgm:cxn modelId="{4460DDA7-310B-40C6-BDBC-45F28831F404}" type="presParOf" srcId="{90DF980A-BE2A-4C11-839F-CB73700AF8BF}" destId="{E695CAB3-0768-41B1-A258-7CE009161DA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6A6B0D2-2AF4-44CC-AC94-891855CEA8C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626CDB7-52DF-463F-B473-E0643E75CF75}">
      <dgm:prSet/>
      <dgm:spPr>
        <a:solidFill>
          <a:srgbClr val="83B25B"/>
        </a:solidFill>
      </dgm:spPr>
      <dgm:t>
        <a:bodyPr/>
        <a:lstStyle/>
        <a:p>
          <a:r>
            <a:rPr lang="de-DE" dirty="0">
              <a:latin typeface="Comic Sans MS" panose="030F0702030302020204" pitchFamily="66" charset="0"/>
            </a:rPr>
            <a:t>Umsetzung mit </a:t>
          </a:r>
          <a:endParaRPr lang="en-US" dirty="0">
            <a:latin typeface="Comic Sans MS" panose="030F0702030302020204" pitchFamily="66" charset="0"/>
          </a:endParaRPr>
        </a:p>
      </dgm:t>
    </dgm:pt>
    <dgm:pt modelId="{FD54EC30-137A-4085-8D98-AC24B9B67D29}" type="parTrans" cxnId="{CE2A99CF-0BB1-4185-B9C0-23EBCBACC3CA}">
      <dgm:prSet/>
      <dgm:spPr/>
      <dgm:t>
        <a:bodyPr/>
        <a:lstStyle/>
        <a:p>
          <a:endParaRPr lang="en-US"/>
        </a:p>
      </dgm:t>
    </dgm:pt>
    <dgm:pt modelId="{56C07524-6749-4AAB-9D52-D48DCD890C51}" type="sibTrans" cxnId="{CE2A99CF-0BB1-4185-B9C0-23EBCBACC3CA}">
      <dgm:prSet/>
      <dgm:spPr/>
      <dgm:t>
        <a:bodyPr/>
        <a:lstStyle/>
        <a:p>
          <a:endParaRPr lang="en-US"/>
        </a:p>
      </dgm:t>
    </dgm:pt>
    <dgm:pt modelId="{446DACF6-95E8-4E0A-A449-8C4BB7D64796}">
      <dgm:prSet/>
      <dgm:spPr/>
      <dgm:t>
        <a:bodyPr/>
        <a:lstStyle/>
        <a:p>
          <a:r>
            <a:rPr lang="de-DE" dirty="0">
              <a:latin typeface="Comic Sans MS" panose="030F0702030302020204" pitchFamily="66" charset="0"/>
            </a:rPr>
            <a:t>Schriftart </a:t>
          </a:r>
          <a:endParaRPr lang="en-US" dirty="0"/>
        </a:p>
      </dgm:t>
    </dgm:pt>
    <dgm:pt modelId="{B2579105-CADA-41BD-A152-2766C7452533}" type="parTrans" cxnId="{5B2BDE33-5D86-4F99-A149-DF189FE8CD5B}">
      <dgm:prSet/>
      <dgm:spPr/>
      <dgm:t>
        <a:bodyPr/>
        <a:lstStyle/>
        <a:p>
          <a:endParaRPr lang="en-US"/>
        </a:p>
      </dgm:t>
    </dgm:pt>
    <dgm:pt modelId="{0FF0AFA0-E898-4B7E-8A1D-78659A220E30}" type="sibTrans" cxnId="{5B2BDE33-5D86-4F99-A149-DF189FE8CD5B}">
      <dgm:prSet/>
      <dgm:spPr/>
      <dgm:t>
        <a:bodyPr/>
        <a:lstStyle/>
        <a:p>
          <a:endParaRPr lang="en-US"/>
        </a:p>
      </dgm:t>
    </dgm:pt>
    <dgm:pt modelId="{9440E8F9-657F-43DF-87A0-2A97425276DD}">
      <dgm:prSet/>
      <dgm:spPr/>
      <dgm:t>
        <a:bodyPr/>
        <a:lstStyle/>
        <a:p>
          <a:r>
            <a:rPr lang="de-DE" dirty="0">
              <a:latin typeface="Comic Sans MS" panose="030F0702030302020204" pitchFamily="66" charset="0"/>
            </a:rPr>
            <a:t>Farbschema</a:t>
          </a:r>
        </a:p>
      </dgm:t>
    </dgm:pt>
    <dgm:pt modelId="{65B8A978-7F7B-4154-9A7C-33C724D30C72}" type="parTrans" cxnId="{B5AC7E86-3A17-4B30-BB33-59F105F0EE5E}">
      <dgm:prSet/>
      <dgm:spPr/>
      <dgm:t>
        <a:bodyPr/>
        <a:lstStyle/>
        <a:p>
          <a:endParaRPr lang="de-DE"/>
        </a:p>
      </dgm:t>
    </dgm:pt>
    <dgm:pt modelId="{BFC347F0-91AE-490A-BE23-BC623B701D94}" type="sibTrans" cxnId="{B5AC7E86-3A17-4B30-BB33-59F105F0EE5E}">
      <dgm:prSet/>
      <dgm:spPr/>
      <dgm:t>
        <a:bodyPr/>
        <a:lstStyle/>
        <a:p>
          <a:endParaRPr lang="de-DE"/>
        </a:p>
      </dgm:t>
    </dgm:pt>
    <dgm:pt modelId="{4699B1F2-70F6-419E-9D3D-843411949A7D}">
      <dgm:prSet/>
      <dgm:spPr/>
      <dgm:t>
        <a:bodyPr/>
        <a:lstStyle/>
        <a:p>
          <a:r>
            <a:rPr lang="de-DE" dirty="0">
              <a:latin typeface="Comic Sans MS" panose="030F0702030302020204" pitchFamily="66" charset="0"/>
            </a:rPr>
            <a:t>Einbindung von Tieren </a:t>
          </a:r>
        </a:p>
      </dgm:t>
    </dgm:pt>
    <dgm:pt modelId="{F195C28F-CB35-440A-A3DF-5541FADAF9B0}" type="parTrans" cxnId="{1505E137-0CED-45B7-96C8-FBDB6C16771F}">
      <dgm:prSet/>
      <dgm:spPr/>
      <dgm:t>
        <a:bodyPr/>
        <a:lstStyle/>
        <a:p>
          <a:endParaRPr lang="de-DE"/>
        </a:p>
      </dgm:t>
    </dgm:pt>
    <dgm:pt modelId="{5B1A07C8-0650-45D0-A029-21EB4399468B}" type="sibTrans" cxnId="{1505E137-0CED-45B7-96C8-FBDB6C16771F}">
      <dgm:prSet/>
      <dgm:spPr/>
      <dgm:t>
        <a:bodyPr/>
        <a:lstStyle/>
        <a:p>
          <a:endParaRPr lang="de-DE"/>
        </a:p>
      </dgm:t>
    </dgm:pt>
    <dgm:pt modelId="{DF7A7362-0DB0-4615-BFF7-7958F10DF44A}">
      <dgm:prSet/>
      <dgm:spPr/>
      <dgm:t>
        <a:bodyPr/>
        <a:lstStyle/>
        <a:p>
          <a:r>
            <a:rPr lang="de-DE" dirty="0">
              <a:latin typeface="Comic Sans MS" panose="030F0702030302020204" pitchFamily="66" charset="0"/>
            </a:rPr>
            <a:t>Kombination von Text und Bild </a:t>
          </a:r>
        </a:p>
      </dgm:t>
    </dgm:pt>
    <dgm:pt modelId="{599BFC0C-2D6C-4B1B-A8FF-323F31C6D91A}" type="parTrans" cxnId="{314916C9-092D-43EE-85FA-0D6271F2347E}">
      <dgm:prSet/>
      <dgm:spPr/>
      <dgm:t>
        <a:bodyPr/>
        <a:lstStyle/>
        <a:p>
          <a:endParaRPr lang="de-DE"/>
        </a:p>
      </dgm:t>
    </dgm:pt>
    <dgm:pt modelId="{92F9909E-AFDB-49CE-8E24-BDC4EDD425B1}" type="sibTrans" cxnId="{314916C9-092D-43EE-85FA-0D6271F2347E}">
      <dgm:prSet/>
      <dgm:spPr/>
      <dgm:t>
        <a:bodyPr/>
        <a:lstStyle/>
        <a:p>
          <a:endParaRPr lang="de-DE"/>
        </a:p>
      </dgm:t>
    </dgm:pt>
    <dgm:pt modelId="{8FA6B8F7-55A3-4AD8-A733-67E38A7703B3}">
      <dgm:prSet/>
      <dgm:spPr/>
      <dgm:t>
        <a:bodyPr/>
        <a:lstStyle/>
        <a:p>
          <a:r>
            <a:rPr lang="de-DE" dirty="0">
              <a:latin typeface="Comic Sans MS" panose="030F0702030302020204" pitchFamily="66" charset="0"/>
            </a:rPr>
            <a:t>Klarheit und Einfachheit</a:t>
          </a:r>
        </a:p>
      </dgm:t>
    </dgm:pt>
    <dgm:pt modelId="{5B5439F6-E1C9-4A39-96B1-F1A6B7BA1D2F}" type="parTrans" cxnId="{18473C62-6FC8-458A-BC04-5B8A504C790F}">
      <dgm:prSet/>
      <dgm:spPr/>
      <dgm:t>
        <a:bodyPr/>
        <a:lstStyle/>
        <a:p>
          <a:endParaRPr lang="de-DE"/>
        </a:p>
      </dgm:t>
    </dgm:pt>
    <dgm:pt modelId="{D0CC75A4-0E6A-45BA-8081-6ADAB7F702E8}" type="sibTrans" cxnId="{18473C62-6FC8-458A-BC04-5B8A504C790F}">
      <dgm:prSet/>
      <dgm:spPr/>
      <dgm:t>
        <a:bodyPr/>
        <a:lstStyle/>
        <a:p>
          <a:endParaRPr lang="de-DE"/>
        </a:p>
      </dgm:t>
    </dgm:pt>
    <dgm:pt modelId="{5D4FB9EE-369E-4E54-A14A-ACF5AEC7F12D}" type="pres">
      <dgm:prSet presAssocID="{26A6B0D2-2AF4-44CC-AC94-891855CEA8C8}" presName="linear" presStyleCnt="0">
        <dgm:presLayoutVars>
          <dgm:animLvl val="lvl"/>
          <dgm:resizeHandles val="exact"/>
        </dgm:presLayoutVars>
      </dgm:prSet>
      <dgm:spPr/>
    </dgm:pt>
    <dgm:pt modelId="{FC2C94B6-B2EF-42F4-9485-0125C064FCEE}" type="pres">
      <dgm:prSet presAssocID="{9626CDB7-52DF-463F-B473-E0643E75CF75}" presName="parentText" presStyleLbl="node1" presStyleIdx="0" presStyleCnt="1" custLinFactNeighborX="2715" custLinFactNeighborY="-23275">
        <dgm:presLayoutVars>
          <dgm:chMax val="0"/>
          <dgm:bulletEnabled val="1"/>
        </dgm:presLayoutVars>
      </dgm:prSet>
      <dgm:spPr/>
    </dgm:pt>
    <dgm:pt modelId="{91E7E985-25CD-41CC-A5ED-8786836717E0}" type="pres">
      <dgm:prSet presAssocID="{9626CDB7-52DF-463F-B473-E0643E75CF75}" presName="childText" presStyleLbl="revTx" presStyleIdx="0" presStyleCnt="1">
        <dgm:presLayoutVars>
          <dgm:bulletEnabled val="1"/>
        </dgm:presLayoutVars>
      </dgm:prSet>
      <dgm:spPr/>
    </dgm:pt>
  </dgm:ptLst>
  <dgm:cxnLst>
    <dgm:cxn modelId="{A4021B06-DE2E-4303-A7FD-42586895679A}" type="presOf" srcId="{9626CDB7-52DF-463F-B473-E0643E75CF75}" destId="{FC2C94B6-B2EF-42F4-9485-0125C064FCEE}" srcOrd="0" destOrd="0" presId="urn:microsoft.com/office/officeart/2005/8/layout/vList2"/>
    <dgm:cxn modelId="{0F579312-A019-4CF5-B65F-B5C09493E7A3}" type="presOf" srcId="{8FA6B8F7-55A3-4AD8-A733-67E38A7703B3}" destId="{91E7E985-25CD-41CC-A5ED-8786836717E0}" srcOrd="0" destOrd="4" presId="urn:microsoft.com/office/officeart/2005/8/layout/vList2"/>
    <dgm:cxn modelId="{5B2BDE33-5D86-4F99-A149-DF189FE8CD5B}" srcId="{9626CDB7-52DF-463F-B473-E0643E75CF75}" destId="{446DACF6-95E8-4E0A-A449-8C4BB7D64796}" srcOrd="0" destOrd="0" parTransId="{B2579105-CADA-41BD-A152-2766C7452533}" sibTransId="{0FF0AFA0-E898-4B7E-8A1D-78659A220E30}"/>
    <dgm:cxn modelId="{1505E137-0CED-45B7-96C8-FBDB6C16771F}" srcId="{9626CDB7-52DF-463F-B473-E0643E75CF75}" destId="{4699B1F2-70F6-419E-9D3D-843411949A7D}" srcOrd="2" destOrd="0" parTransId="{F195C28F-CB35-440A-A3DF-5541FADAF9B0}" sibTransId="{5B1A07C8-0650-45D0-A029-21EB4399468B}"/>
    <dgm:cxn modelId="{F8AE765B-B118-4750-B8CA-34230C628900}" type="presOf" srcId="{446DACF6-95E8-4E0A-A449-8C4BB7D64796}" destId="{91E7E985-25CD-41CC-A5ED-8786836717E0}" srcOrd="0" destOrd="0" presId="urn:microsoft.com/office/officeart/2005/8/layout/vList2"/>
    <dgm:cxn modelId="{18473C62-6FC8-458A-BC04-5B8A504C790F}" srcId="{9626CDB7-52DF-463F-B473-E0643E75CF75}" destId="{8FA6B8F7-55A3-4AD8-A733-67E38A7703B3}" srcOrd="4" destOrd="0" parTransId="{5B5439F6-E1C9-4A39-96B1-F1A6B7BA1D2F}" sibTransId="{D0CC75A4-0E6A-45BA-8081-6ADAB7F702E8}"/>
    <dgm:cxn modelId="{B5AC7E86-3A17-4B30-BB33-59F105F0EE5E}" srcId="{9626CDB7-52DF-463F-B473-E0643E75CF75}" destId="{9440E8F9-657F-43DF-87A0-2A97425276DD}" srcOrd="1" destOrd="0" parTransId="{65B8A978-7F7B-4154-9A7C-33C724D30C72}" sibTransId="{BFC347F0-91AE-490A-BE23-BC623B701D94}"/>
    <dgm:cxn modelId="{A9247395-6A67-4309-A763-4C69A1090C91}" type="presOf" srcId="{4699B1F2-70F6-419E-9D3D-843411949A7D}" destId="{91E7E985-25CD-41CC-A5ED-8786836717E0}" srcOrd="0" destOrd="2" presId="urn:microsoft.com/office/officeart/2005/8/layout/vList2"/>
    <dgm:cxn modelId="{A8888797-264E-42D8-A2F8-5DB1230D8A96}" type="presOf" srcId="{DF7A7362-0DB0-4615-BFF7-7958F10DF44A}" destId="{91E7E985-25CD-41CC-A5ED-8786836717E0}" srcOrd="0" destOrd="3" presId="urn:microsoft.com/office/officeart/2005/8/layout/vList2"/>
    <dgm:cxn modelId="{A9CAA198-3082-4D62-B532-EFCB87806914}" type="presOf" srcId="{26A6B0D2-2AF4-44CC-AC94-891855CEA8C8}" destId="{5D4FB9EE-369E-4E54-A14A-ACF5AEC7F12D}" srcOrd="0" destOrd="0" presId="urn:microsoft.com/office/officeart/2005/8/layout/vList2"/>
    <dgm:cxn modelId="{314916C9-092D-43EE-85FA-0D6271F2347E}" srcId="{9626CDB7-52DF-463F-B473-E0643E75CF75}" destId="{DF7A7362-0DB0-4615-BFF7-7958F10DF44A}" srcOrd="3" destOrd="0" parTransId="{599BFC0C-2D6C-4B1B-A8FF-323F31C6D91A}" sibTransId="{92F9909E-AFDB-49CE-8E24-BDC4EDD425B1}"/>
    <dgm:cxn modelId="{CE2A99CF-0BB1-4185-B9C0-23EBCBACC3CA}" srcId="{26A6B0D2-2AF4-44CC-AC94-891855CEA8C8}" destId="{9626CDB7-52DF-463F-B473-E0643E75CF75}" srcOrd="0" destOrd="0" parTransId="{FD54EC30-137A-4085-8D98-AC24B9B67D29}" sibTransId="{56C07524-6749-4AAB-9D52-D48DCD890C51}"/>
    <dgm:cxn modelId="{AACF55DB-9FBC-4779-85B0-06A564E089EC}" type="presOf" srcId="{9440E8F9-657F-43DF-87A0-2A97425276DD}" destId="{91E7E985-25CD-41CC-A5ED-8786836717E0}" srcOrd="0" destOrd="1" presId="urn:microsoft.com/office/officeart/2005/8/layout/vList2"/>
    <dgm:cxn modelId="{DE7EA50B-A296-467F-80DB-D491FC4DE500}" type="presParOf" srcId="{5D4FB9EE-369E-4E54-A14A-ACF5AEC7F12D}" destId="{FC2C94B6-B2EF-42F4-9485-0125C064FCEE}" srcOrd="0" destOrd="0" presId="urn:microsoft.com/office/officeart/2005/8/layout/vList2"/>
    <dgm:cxn modelId="{18491654-5287-4B1D-BE69-F17553EA4FB5}" type="presParOf" srcId="{5D4FB9EE-369E-4E54-A14A-ACF5AEC7F12D}" destId="{91E7E985-25CD-41CC-A5ED-8786836717E0}" srcOrd="1"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254C383-7AA5-4E13-9350-39E96C02B36B}" type="doc">
      <dgm:prSet loTypeId="urn:microsoft.com/office/officeart/2018/2/layout/IconVerticalSolidList" loCatId="icon" qsTypeId="urn:microsoft.com/office/officeart/2005/8/quickstyle/simple4" qsCatId="simple" csTypeId="urn:microsoft.com/office/officeart/2005/8/colors/accent1_2" csCatId="accent1" phldr="1"/>
      <dgm:spPr/>
      <dgm:t>
        <a:bodyPr/>
        <a:lstStyle/>
        <a:p>
          <a:endParaRPr lang="en-US"/>
        </a:p>
      </dgm:t>
    </dgm:pt>
    <dgm:pt modelId="{D1D9AA1B-0A3A-4F44-A6C7-40D5A63E9BAD}">
      <dgm:prSet/>
      <dgm:spPr/>
      <dgm:t>
        <a:bodyPr/>
        <a:lstStyle/>
        <a:p>
          <a:pPr>
            <a:lnSpc>
              <a:spcPct val="100000"/>
            </a:lnSpc>
          </a:pPr>
          <a:r>
            <a:rPr lang="de-DE" b="1" dirty="0"/>
            <a:t>Grid-Layout</a:t>
          </a:r>
          <a:r>
            <a:rPr lang="de-DE" dirty="0"/>
            <a:t> zur Strukturierung  der Main, des Footers und zur Generierung der seitlichen Abstände</a:t>
          </a:r>
          <a:endParaRPr lang="en-US" dirty="0"/>
        </a:p>
      </dgm:t>
    </dgm:pt>
    <dgm:pt modelId="{7CFB7D14-6C4A-4B0F-8687-0F2AEF80C0B4}" type="parTrans" cxnId="{0CE35E6F-4348-44EE-838B-6E43C34128D7}">
      <dgm:prSet/>
      <dgm:spPr/>
      <dgm:t>
        <a:bodyPr/>
        <a:lstStyle/>
        <a:p>
          <a:endParaRPr lang="en-US"/>
        </a:p>
      </dgm:t>
    </dgm:pt>
    <dgm:pt modelId="{6E27CD5F-AE43-48F2-981D-7B1B8190427A}" type="sibTrans" cxnId="{0CE35E6F-4348-44EE-838B-6E43C34128D7}">
      <dgm:prSet/>
      <dgm:spPr/>
      <dgm:t>
        <a:bodyPr/>
        <a:lstStyle/>
        <a:p>
          <a:endParaRPr lang="en-US"/>
        </a:p>
      </dgm:t>
    </dgm:pt>
    <dgm:pt modelId="{9F32CD8D-9A3F-443E-AF5D-A2B317C95B66}">
      <dgm:prSet/>
      <dgm:spPr/>
      <dgm:t>
        <a:bodyPr/>
        <a:lstStyle/>
        <a:p>
          <a:pPr>
            <a:lnSpc>
              <a:spcPct val="100000"/>
            </a:lnSpc>
          </a:pPr>
          <a:r>
            <a:rPr lang="de-DE" b="1" dirty="0"/>
            <a:t>Flexbox-Layout</a:t>
          </a:r>
          <a:r>
            <a:rPr lang="de-DE" dirty="0"/>
            <a:t> innerhalb der Main und Navigation für das responsive Design </a:t>
          </a:r>
          <a:endParaRPr lang="en-US" dirty="0"/>
        </a:p>
      </dgm:t>
    </dgm:pt>
    <dgm:pt modelId="{81F8F879-00BD-4AA0-8B1D-0DBE34AA6D2C}" type="parTrans" cxnId="{48192CFF-628B-4823-8857-B014B68B1891}">
      <dgm:prSet/>
      <dgm:spPr/>
      <dgm:t>
        <a:bodyPr/>
        <a:lstStyle/>
        <a:p>
          <a:endParaRPr lang="en-US"/>
        </a:p>
      </dgm:t>
    </dgm:pt>
    <dgm:pt modelId="{636A28E3-0C60-48F9-B598-9D15ACE12986}" type="sibTrans" cxnId="{48192CFF-628B-4823-8857-B014B68B1891}">
      <dgm:prSet/>
      <dgm:spPr/>
      <dgm:t>
        <a:bodyPr/>
        <a:lstStyle/>
        <a:p>
          <a:endParaRPr lang="en-US"/>
        </a:p>
      </dgm:t>
    </dgm:pt>
    <dgm:pt modelId="{F3125671-194B-4C62-8522-D2EA0C04245D}">
      <dgm:prSet/>
      <dgm:spPr/>
      <dgm:t>
        <a:bodyPr/>
        <a:lstStyle/>
        <a:p>
          <a:pPr>
            <a:lnSpc>
              <a:spcPct val="100000"/>
            </a:lnSpc>
          </a:pPr>
          <a:r>
            <a:rPr lang="en-US" b="1" dirty="0"/>
            <a:t>Media Queries</a:t>
          </a:r>
          <a:r>
            <a:rPr lang="en-US" dirty="0"/>
            <a:t>, um </a:t>
          </a:r>
          <a:r>
            <a:rPr lang="en-AU" noProof="0" dirty="0"/>
            <a:t>Flexbox</a:t>
          </a:r>
          <a:r>
            <a:rPr lang="de-DE" noProof="0" dirty="0"/>
            <a:t>-Umbrüche bewusst zu beeinflussen </a:t>
          </a:r>
        </a:p>
      </dgm:t>
    </dgm:pt>
    <dgm:pt modelId="{A7F12586-E824-4465-ABFB-D29DBFC03F25}" type="parTrans" cxnId="{AAC55EE0-4B7F-4093-A26E-DAEB2E3C60DA}">
      <dgm:prSet/>
      <dgm:spPr/>
      <dgm:t>
        <a:bodyPr/>
        <a:lstStyle/>
        <a:p>
          <a:endParaRPr lang="de-DE"/>
        </a:p>
      </dgm:t>
    </dgm:pt>
    <dgm:pt modelId="{8C4E536D-1E7D-44E8-A51D-5AD06A72F6F2}" type="sibTrans" cxnId="{AAC55EE0-4B7F-4093-A26E-DAEB2E3C60DA}">
      <dgm:prSet/>
      <dgm:spPr/>
      <dgm:t>
        <a:bodyPr/>
        <a:lstStyle/>
        <a:p>
          <a:endParaRPr lang="de-DE"/>
        </a:p>
      </dgm:t>
    </dgm:pt>
    <dgm:pt modelId="{EFC874CE-AE9A-41D4-8136-35DFE7E44126}" type="pres">
      <dgm:prSet presAssocID="{3254C383-7AA5-4E13-9350-39E96C02B36B}" presName="root" presStyleCnt="0">
        <dgm:presLayoutVars>
          <dgm:dir/>
          <dgm:resizeHandles val="exact"/>
        </dgm:presLayoutVars>
      </dgm:prSet>
      <dgm:spPr/>
    </dgm:pt>
    <dgm:pt modelId="{088452CF-04D3-4FD0-8854-97BB7FDDC102}" type="pres">
      <dgm:prSet presAssocID="{D1D9AA1B-0A3A-4F44-A6C7-40D5A63E9BAD}" presName="compNode" presStyleCnt="0"/>
      <dgm:spPr/>
    </dgm:pt>
    <dgm:pt modelId="{FDA34255-FD8B-402C-A8EE-F3BD750083AE}" type="pres">
      <dgm:prSet presAssocID="{D1D9AA1B-0A3A-4F44-A6C7-40D5A63E9BAD}" presName="bgRect" presStyleLbl="bgShp" presStyleIdx="0" presStyleCnt="3"/>
      <dgm:spPr>
        <a:solidFill>
          <a:srgbClr val="D2EAB9"/>
        </a:solidFill>
        <a:ln>
          <a:solidFill>
            <a:srgbClr val="D2EAB9"/>
          </a:solidFill>
        </a:ln>
      </dgm:spPr>
    </dgm:pt>
    <dgm:pt modelId="{4212A4DD-09FC-4DA8-A39D-96EFDCE5A9B7}" type="pres">
      <dgm:prSet presAssocID="{D1D9AA1B-0A3A-4F44-A6C7-40D5A63E9BAD}" presName="iconRect" presStyleLbl="node1" presStyleIdx="0" presStyleCnt="3" custLinFactNeighborX="-13840" custLinFactNeighborY="-494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solidFill>
            <a:srgbClr val="D8E7CB"/>
          </a:solidFill>
        </a:ln>
      </dgm:spPr>
    </dgm:pt>
    <dgm:pt modelId="{FF85091A-440D-4D7F-965B-83729D6D93E2}" type="pres">
      <dgm:prSet presAssocID="{D1D9AA1B-0A3A-4F44-A6C7-40D5A63E9BAD}" presName="spaceRect" presStyleCnt="0"/>
      <dgm:spPr/>
    </dgm:pt>
    <dgm:pt modelId="{774867E6-38ED-4D88-9F01-B17F7F56D81A}" type="pres">
      <dgm:prSet presAssocID="{D1D9AA1B-0A3A-4F44-A6C7-40D5A63E9BAD}" presName="parTx" presStyleLbl="revTx" presStyleIdx="0" presStyleCnt="3">
        <dgm:presLayoutVars>
          <dgm:chMax val="0"/>
          <dgm:chPref val="0"/>
        </dgm:presLayoutVars>
      </dgm:prSet>
      <dgm:spPr/>
    </dgm:pt>
    <dgm:pt modelId="{ACF9BD97-A0D6-45EF-9644-A2B911533197}" type="pres">
      <dgm:prSet presAssocID="{6E27CD5F-AE43-48F2-981D-7B1B8190427A}" presName="sibTrans" presStyleCnt="0"/>
      <dgm:spPr/>
    </dgm:pt>
    <dgm:pt modelId="{19380376-C822-4B16-B1AA-BCD9E9134827}" type="pres">
      <dgm:prSet presAssocID="{9F32CD8D-9A3F-443E-AF5D-A2B317C95B66}" presName="compNode" presStyleCnt="0"/>
      <dgm:spPr/>
    </dgm:pt>
    <dgm:pt modelId="{2BFC8819-5B0F-4AAF-9142-75AC37FE7C67}" type="pres">
      <dgm:prSet presAssocID="{9F32CD8D-9A3F-443E-AF5D-A2B317C95B66}" presName="bgRect" presStyleLbl="bgShp" presStyleIdx="1" presStyleCnt="3"/>
      <dgm:spPr>
        <a:solidFill>
          <a:srgbClr val="D2EAB9"/>
        </a:solidFill>
      </dgm:spPr>
    </dgm:pt>
    <dgm:pt modelId="{9E3815BA-323E-472E-8037-025C5210B8D0}" type="pres">
      <dgm:prSet presAssocID="{9F32CD8D-9A3F-443E-AF5D-A2B317C95B66}" presName="iconRect" presStyleLbl="node1" presStyleIdx="1" presStyleCnt="3" custLinFactNeighborX="2966" custLinFactNeighborY="98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Vollziegelwand mit einfarbiger Füllung"/>
        </a:ext>
      </dgm:extLst>
    </dgm:pt>
    <dgm:pt modelId="{A8E51471-70ED-46D3-A486-C34019F308BD}" type="pres">
      <dgm:prSet presAssocID="{9F32CD8D-9A3F-443E-AF5D-A2B317C95B66}" presName="spaceRect" presStyleCnt="0"/>
      <dgm:spPr/>
    </dgm:pt>
    <dgm:pt modelId="{AE28E185-0195-4BAE-80AA-E8752D28D77A}" type="pres">
      <dgm:prSet presAssocID="{9F32CD8D-9A3F-443E-AF5D-A2B317C95B66}" presName="parTx" presStyleLbl="revTx" presStyleIdx="1" presStyleCnt="3">
        <dgm:presLayoutVars>
          <dgm:chMax val="0"/>
          <dgm:chPref val="0"/>
        </dgm:presLayoutVars>
      </dgm:prSet>
      <dgm:spPr/>
    </dgm:pt>
    <dgm:pt modelId="{D5EDF45E-B3F1-4132-A463-838801562AD1}" type="pres">
      <dgm:prSet presAssocID="{636A28E3-0C60-48F9-B598-9D15ACE12986}" presName="sibTrans" presStyleCnt="0"/>
      <dgm:spPr/>
    </dgm:pt>
    <dgm:pt modelId="{10211CF6-D293-4933-9693-CE0445EA7ADD}" type="pres">
      <dgm:prSet presAssocID="{F3125671-194B-4C62-8522-D2EA0C04245D}" presName="compNode" presStyleCnt="0"/>
      <dgm:spPr/>
    </dgm:pt>
    <dgm:pt modelId="{64359687-229B-40B3-A8A6-FE48B6BE7791}" type="pres">
      <dgm:prSet presAssocID="{F3125671-194B-4C62-8522-D2EA0C04245D}" presName="bgRect" presStyleLbl="bgShp" presStyleIdx="2" presStyleCnt="3"/>
      <dgm:spPr>
        <a:solidFill>
          <a:srgbClr val="D2EAB9"/>
        </a:solidFill>
      </dgm:spPr>
    </dgm:pt>
    <dgm:pt modelId="{D62C814C-051A-453B-BDAB-A927EE6F2ACF}" type="pres">
      <dgm:prSet presAssocID="{F3125671-194B-4C62-8522-D2EA0C04245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Übertragen mit einfarbiger Füllung"/>
        </a:ext>
      </dgm:extLst>
    </dgm:pt>
    <dgm:pt modelId="{A6D4F836-11CA-4289-ACD3-322826E45533}" type="pres">
      <dgm:prSet presAssocID="{F3125671-194B-4C62-8522-D2EA0C04245D}" presName="spaceRect" presStyleCnt="0"/>
      <dgm:spPr/>
    </dgm:pt>
    <dgm:pt modelId="{F9F6A733-3951-4A30-9184-BC68113AFFFB}" type="pres">
      <dgm:prSet presAssocID="{F3125671-194B-4C62-8522-D2EA0C04245D}" presName="parTx" presStyleLbl="revTx" presStyleIdx="2" presStyleCnt="3">
        <dgm:presLayoutVars>
          <dgm:chMax val="0"/>
          <dgm:chPref val="0"/>
        </dgm:presLayoutVars>
      </dgm:prSet>
      <dgm:spPr/>
    </dgm:pt>
  </dgm:ptLst>
  <dgm:cxnLst>
    <dgm:cxn modelId="{A3F7D41A-EAA3-4BF4-A423-3E2664D9BDEE}" type="presOf" srcId="{F3125671-194B-4C62-8522-D2EA0C04245D}" destId="{F9F6A733-3951-4A30-9184-BC68113AFFFB}" srcOrd="0" destOrd="0" presId="urn:microsoft.com/office/officeart/2018/2/layout/IconVerticalSolidList"/>
    <dgm:cxn modelId="{B672C45E-9BE1-4316-8660-F5AB87B9620A}" type="presOf" srcId="{3254C383-7AA5-4E13-9350-39E96C02B36B}" destId="{EFC874CE-AE9A-41D4-8136-35DFE7E44126}" srcOrd="0" destOrd="0" presId="urn:microsoft.com/office/officeart/2018/2/layout/IconVerticalSolidList"/>
    <dgm:cxn modelId="{D2715545-AF68-4E86-8556-1F00BF87A168}" type="presOf" srcId="{9F32CD8D-9A3F-443E-AF5D-A2B317C95B66}" destId="{AE28E185-0195-4BAE-80AA-E8752D28D77A}" srcOrd="0" destOrd="0" presId="urn:microsoft.com/office/officeart/2018/2/layout/IconVerticalSolidList"/>
    <dgm:cxn modelId="{0CE35E6F-4348-44EE-838B-6E43C34128D7}" srcId="{3254C383-7AA5-4E13-9350-39E96C02B36B}" destId="{D1D9AA1B-0A3A-4F44-A6C7-40D5A63E9BAD}" srcOrd="0" destOrd="0" parTransId="{7CFB7D14-6C4A-4B0F-8687-0F2AEF80C0B4}" sibTransId="{6E27CD5F-AE43-48F2-981D-7B1B8190427A}"/>
    <dgm:cxn modelId="{0E13E58E-4C98-4016-924B-D5907F0B009E}" type="presOf" srcId="{D1D9AA1B-0A3A-4F44-A6C7-40D5A63E9BAD}" destId="{774867E6-38ED-4D88-9F01-B17F7F56D81A}" srcOrd="0" destOrd="0" presId="urn:microsoft.com/office/officeart/2018/2/layout/IconVerticalSolidList"/>
    <dgm:cxn modelId="{AAC55EE0-4B7F-4093-A26E-DAEB2E3C60DA}" srcId="{3254C383-7AA5-4E13-9350-39E96C02B36B}" destId="{F3125671-194B-4C62-8522-D2EA0C04245D}" srcOrd="2" destOrd="0" parTransId="{A7F12586-E824-4465-ABFB-D29DBFC03F25}" sibTransId="{8C4E536D-1E7D-44E8-A51D-5AD06A72F6F2}"/>
    <dgm:cxn modelId="{48192CFF-628B-4823-8857-B014B68B1891}" srcId="{3254C383-7AA5-4E13-9350-39E96C02B36B}" destId="{9F32CD8D-9A3F-443E-AF5D-A2B317C95B66}" srcOrd="1" destOrd="0" parTransId="{81F8F879-00BD-4AA0-8B1D-0DBE34AA6D2C}" sibTransId="{636A28E3-0C60-48F9-B598-9D15ACE12986}"/>
    <dgm:cxn modelId="{FA949058-7B15-4454-A136-216462C339F9}" type="presParOf" srcId="{EFC874CE-AE9A-41D4-8136-35DFE7E44126}" destId="{088452CF-04D3-4FD0-8854-97BB7FDDC102}" srcOrd="0" destOrd="0" presId="urn:microsoft.com/office/officeart/2018/2/layout/IconVerticalSolidList"/>
    <dgm:cxn modelId="{DA2174E4-F8F6-4DA0-85B4-7C9E899880BC}" type="presParOf" srcId="{088452CF-04D3-4FD0-8854-97BB7FDDC102}" destId="{FDA34255-FD8B-402C-A8EE-F3BD750083AE}" srcOrd="0" destOrd="0" presId="urn:microsoft.com/office/officeart/2018/2/layout/IconVerticalSolidList"/>
    <dgm:cxn modelId="{E2A6EDB4-BA3B-48C8-B617-F118BCEDE559}" type="presParOf" srcId="{088452CF-04D3-4FD0-8854-97BB7FDDC102}" destId="{4212A4DD-09FC-4DA8-A39D-96EFDCE5A9B7}" srcOrd="1" destOrd="0" presId="urn:microsoft.com/office/officeart/2018/2/layout/IconVerticalSolidList"/>
    <dgm:cxn modelId="{05B08E57-BEAB-4088-81F6-B631162BBCA1}" type="presParOf" srcId="{088452CF-04D3-4FD0-8854-97BB7FDDC102}" destId="{FF85091A-440D-4D7F-965B-83729D6D93E2}" srcOrd="2" destOrd="0" presId="urn:microsoft.com/office/officeart/2018/2/layout/IconVerticalSolidList"/>
    <dgm:cxn modelId="{68D450E9-7C5C-4A13-B472-B9ECB99491EC}" type="presParOf" srcId="{088452CF-04D3-4FD0-8854-97BB7FDDC102}" destId="{774867E6-38ED-4D88-9F01-B17F7F56D81A}" srcOrd="3" destOrd="0" presId="urn:microsoft.com/office/officeart/2018/2/layout/IconVerticalSolidList"/>
    <dgm:cxn modelId="{327EB224-D445-43E4-9D26-0D105A9A6709}" type="presParOf" srcId="{EFC874CE-AE9A-41D4-8136-35DFE7E44126}" destId="{ACF9BD97-A0D6-45EF-9644-A2B911533197}" srcOrd="1" destOrd="0" presId="urn:microsoft.com/office/officeart/2018/2/layout/IconVerticalSolidList"/>
    <dgm:cxn modelId="{41401013-5726-4B57-A003-90CFD6322AD6}" type="presParOf" srcId="{EFC874CE-AE9A-41D4-8136-35DFE7E44126}" destId="{19380376-C822-4B16-B1AA-BCD9E9134827}" srcOrd="2" destOrd="0" presId="urn:microsoft.com/office/officeart/2018/2/layout/IconVerticalSolidList"/>
    <dgm:cxn modelId="{F17BDC02-7C94-4047-835A-2B4A33F413E5}" type="presParOf" srcId="{19380376-C822-4B16-B1AA-BCD9E9134827}" destId="{2BFC8819-5B0F-4AAF-9142-75AC37FE7C67}" srcOrd="0" destOrd="0" presId="urn:microsoft.com/office/officeart/2018/2/layout/IconVerticalSolidList"/>
    <dgm:cxn modelId="{B99E4F72-E5DF-4570-BFD8-3CC904E1E7A0}" type="presParOf" srcId="{19380376-C822-4B16-B1AA-BCD9E9134827}" destId="{9E3815BA-323E-472E-8037-025C5210B8D0}" srcOrd="1" destOrd="0" presId="urn:microsoft.com/office/officeart/2018/2/layout/IconVerticalSolidList"/>
    <dgm:cxn modelId="{814F9AFD-9A2F-42B6-B425-C24716C86EDB}" type="presParOf" srcId="{19380376-C822-4B16-B1AA-BCD9E9134827}" destId="{A8E51471-70ED-46D3-A486-C34019F308BD}" srcOrd="2" destOrd="0" presId="urn:microsoft.com/office/officeart/2018/2/layout/IconVerticalSolidList"/>
    <dgm:cxn modelId="{F3E67578-7464-4E7F-8FE5-6800D212DD46}" type="presParOf" srcId="{19380376-C822-4B16-B1AA-BCD9E9134827}" destId="{AE28E185-0195-4BAE-80AA-E8752D28D77A}" srcOrd="3" destOrd="0" presId="urn:microsoft.com/office/officeart/2018/2/layout/IconVerticalSolidList"/>
    <dgm:cxn modelId="{D83BB35B-1765-49E0-B38E-BA2BE88C0994}" type="presParOf" srcId="{EFC874CE-AE9A-41D4-8136-35DFE7E44126}" destId="{D5EDF45E-B3F1-4132-A463-838801562AD1}" srcOrd="3" destOrd="0" presId="urn:microsoft.com/office/officeart/2018/2/layout/IconVerticalSolidList"/>
    <dgm:cxn modelId="{1C3B1681-3757-43AA-862A-33A84C6373CC}" type="presParOf" srcId="{EFC874CE-AE9A-41D4-8136-35DFE7E44126}" destId="{10211CF6-D293-4933-9693-CE0445EA7ADD}" srcOrd="4" destOrd="0" presId="urn:microsoft.com/office/officeart/2018/2/layout/IconVerticalSolidList"/>
    <dgm:cxn modelId="{45A4206D-2EC4-4BEC-BC26-9318FF315357}" type="presParOf" srcId="{10211CF6-D293-4933-9693-CE0445EA7ADD}" destId="{64359687-229B-40B3-A8A6-FE48B6BE7791}" srcOrd="0" destOrd="0" presId="urn:microsoft.com/office/officeart/2018/2/layout/IconVerticalSolidList"/>
    <dgm:cxn modelId="{7D08D9B7-5631-4639-96E7-C3287F5DFD98}" type="presParOf" srcId="{10211CF6-D293-4933-9693-CE0445EA7ADD}" destId="{D62C814C-051A-453B-BDAB-A927EE6F2ACF}" srcOrd="1" destOrd="0" presId="urn:microsoft.com/office/officeart/2018/2/layout/IconVerticalSolidList"/>
    <dgm:cxn modelId="{B707D74E-A7A5-4216-A8F1-65F42116566F}" type="presParOf" srcId="{10211CF6-D293-4933-9693-CE0445EA7ADD}" destId="{A6D4F836-11CA-4289-ACD3-322826E45533}" srcOrd="2" destOrd="0" presId="urn:microsoft.com/office/officeart/2018/2/layout/IconVerticalSolidList"/>
    <dgm:cxn modelId="{F8C769F6-FF74-42C8-A398-3A107B232B0F}" type="presParOf" srcId="{10211CF6-D293-4933-9693-CE0445EA7ADD}" destId="{F9F6A733-3951-4A30-9184-BC68113AFFF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B72173D-6203-4969-BF42-EA0ACB420943}"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D8A6117F-63ED-4FBF-A0D8-43327F55860E}">
      <dgm:prSet/>
      <dgm:spPr>
        <a:solidFill>
          <a:srgbClr val="83B25B"/>
        </a:solidFill>
      </dgm:spPr>
      <dgm:t>
        <a:bodyPr/>
        <a:lstStyle/>
        <a:p>
          <a:r>
            <a:rPr lang="de-DE" dirty="0"/>
            <a:t>Lucas-Manfred Herpe </a:t>
          </a:r>
          <a:endParaRPr lang="en-US" dirty="0"/>
        </a:p>
      </dgm:t>
    </dgm:pt>
    <dgm:pt modelId="{C0FD9DD2-FD24-4ABA-8435-9D7DB0CF9A59}" type="parTrans" cxnId="{C0E8290D-61BE-4DBF-AB8C-853C7DFB08B1}">
      <dgm:prSet/>
      <dgm:spPr/>
      <dgm:t>
        <a:bodyPr/>
        <a:lstStyle/>
        <a:p>
          <a:endParaRPr lang="en-US"/>
        </a:p>
      </dgm:t>
    </dgm:pt>
    <dgm:pt modelId="{63D39E71-074D-403E-A72E-9055725B8337}" type="sibTrans" cxnId="{C0E8290D-61BE-4DBF-AB8C-853C7DFB08B1}">
      <dgm:prSet/>
      <dgm:spPr/>
      <dgm:t>
        <a:bodyPr/>
        <a:lstStyle/>
        <a:p>
          <a:endParaRPr lang="en-US"/>
        </a:p>
      </dgm:t>
    </dgm:pt>
    <dgm:pt modelId="{51A55DC2-3C3F-408C-824E-6BCA8B315B27}">
      <dgm:prSet/>
      <dgm:spPr>
        <a:solidFill>
          <a:srgbClr val="D2EAB9"/>
        </a:solidFill>
      </dgm:spPr>
      <dgm:t>
        <a:bodyPr/>
        <a:lstStyle/>
        <a:p>
          <a:r>
            <a:rPr lang="de-DE" dirty="0"/>
            <a:t>Bildrecherche</a:t>
          </a:r>
          <a:endParaRPr lang="en-US" dirty="0"/>
        </a:p>
      </dgm:t>
    </dgm:pt>
    <dgm:pt modelId="{5444D8E6-D408-497C-8B36-76BF19CE2EE0}" type="parTrans" cxnId="{FEAE72E6-C630-40FC-96C3-880F6109F2B3}">
      <dgm:prSet/>
      <dgm:spPr/>
      <dgm:t>
        <a:bodyPr/>
        <a:lstStyle/>
        <a:p>
          <a:endParaRPr lang="en-US"/>
        </a:p>
      </dgm:t>
    </dgm:pt>
    <dgm:pt modelId="{81CF7301-8E57-4388-9942-75EC089A45E2}" type="sibTrans" cxnId="{FEAE72E6-C630-40FC-96C3-880F6109F2B3}">
      <dgm:prSet/>
      <dgm:spPr/>
      <dgm:t>
        <a:bodyPr/>
        <a:lstStyle/>
        <a:p>
          <a:endParaRPr lang="en-US"/>
        </a:p>
      </dgm:t>
    </dgm:pt>
    <dgm:pt modelId="{85B6F9F7-9491-4862-AAED-568A30FBAD41}">
      <dgm:prSet/>
      <dgm:spPr>
        <a:solidFill>
          <a:srgbClr val="D2EAB9"/>
        </a:solidFill>
      </dgm:spPr>
      <dgm:t>
        <a:bodyPr/>
        <a:lstStyle/>
        <a:p>
          <a:r>
            <a:rPr lang="de-DE" dirty="0"/>
            <a:t>Dokumentation</a:t>
          </a:r>
          <a:endParaRPr lang="en-US" dirty="0"/>
        </a:p>
      </dgm:t>
    </dgm:pt>
    <dgm:pt modelId="{B8AE5441-05F9-4D8E-8E35-431BE283D2C6}" type="parTrans" cxnId="{D69B3D35-E962-49E1-93F2-33AE898DD597}">
      <dgm:prSet/>
      <dgm:spPr/>
      <dgm:t>
        <a:bodyPr/>
        <a:lstStyle/>
        <a:p>
          <a:endParaRPr lang="en-US"/>
        </a:p>
      </dgm:t>
    </dgm:pt>
    <dgm:pt modelId="{B379FA6C-C9E1-4193-9DB4-42BC2EBB73BD}" type="sibTrans" cxnId="{D69B3D35-E962-49E1-93F2-33AE898DD597}">
      <dgm:prSet/>
      <dgm:spPr/>
      <dgm:t>
        <a:bodyPr/>
        <a:lstStyle/>
        <a:p>
          <a:endParaRPr lang="en-US"/>
        </a:p>
      </dgm:t>
    </dgm:pt>
    <dgm:pt modelId="{39C0D5D1-C504-4BDA-AA60-C828EEF98D2E}">
      <dgm:prSet/>
      <dgm:spPr>
        <a:solidFill>
          <a:srgbClr val="D2EAB9"/>
        </a:solidFill>
      </dgm:spPr>
      <dgm:t>
        <a:bodyPr/>
        <a:lstStyle/>
        <a:p>
          <a:r>
            <a:rPr lang="de-DE" i="1" dirty="0"/>
            <a:t>Aktuelles</a:t>
          </a:r>
          <a:endParaRPr lang="en-US" dirty="0"/>
        </a:p>
      </dgm:t>
    </dgm:pt>
    <dgm:pt modelId="{13F02280-D042-4029-B9B8-2EFB46FB3C39}" type="parTrans" cxnId="{B866BAF7-3C31-4160-B61D-396B099C74A4}">
      <dgm:prSet/>
      <dgm:spPr/>
      <dgm:t>
        <a:bodyPr/>
        <a:lstStyle/>
        <a:p>
          <a:endParaRPr lang="en-US"/>
        </a:p>
      </dgm:t>
    </dgm:pt>
    <dgm:pt modelId="{B9FACEF6-42C0-4BEB-B6F8-FF7EF3ACD5DF}" type="sibTrans" cxnId="{B866BAF7-3C31-4160-B61D-396B099C74A4}">
      <dgm:prSet/>
      <dgm:spPr/>
      <dgm:t>
        <a:bodyPr/>
        <a:lstStyle/>
        <a:p>
          <a:endParaRPr lang="en-US"/>
        </a:p>
      </dgm:t>
    </dgm:pt>
    <dgm:pt modelId="{19A856EE-37E2-4EFF-8883-FF7CFF206AC6}">
      <dgm:prSet/>
      <dgm:spPr>
        <a:solidFill>
          <a:srgbClr val="83B25B"/>
        </a:solidFill>
      </dgm:spPr>
      <dgm:t>
        <a:bodyPr/>
        <a:lstStyle/>
        <a:p>
          <a:r>
            <a:rPr lang="de-DE" dirty="0"/>
            <a:t>Stephanie Wachs </a:t>
          </a:r>
          <a:endParaRPr lang="en-US" dirty="0"/>
        </a:p>
      </dgm:t>
    </dgm:pt>
    <dgm:pt modelId="{596750C0-AE12-4C26-B84D-27FC2AD03D2F}" type="parTrans" cxnId="{6896475F-A423-4DD1-AB70-183B7EF2606E}">
      <dgm:prSet/>
      <dgm:spPr/>
      <dgm:t>
        <a:bodyPr/>
        <a:lstStyle/>
        <a:p>
          <a:endParaRPr lang="en-US"/>
        </a:p>
      </dgm:t>
    </dgm:pt>
    <dgm:pt modelId="{E9A78C3B-464D-4893-B4E8-076D192416C3}" type="sibTrans" cxnId="{6896475F-A423-4DD1-AB70-183B7EF2606E}">
      <dgm:prSet/>
      <dgm:spPr/>
      <dgm:t>
        <a:bodyPr/>
        <a:lstStyle/>
        <a:p>
          <a:endParaRPr lang="en-US"/>
        </a:p>
      </dgm:t>
    </dgm:pt>
    <dgm:pt modelId="{A64A6492-379E-45EE-B057-EB5365206466}">
      <dgm:prSet/>
      <dgm:spPr>
        <a:solidFill>
          <a:srgbClr val="D2EAB9">
            <a:alpha val="90000"/>
          </a:srgbClr>
        </a:solidFill>
      </dgm:spPr>
      <dgm:t>
        <a:bodyPr/>
        <a:lstStyle/>
        <a:p>
          <a:r>
            <a:rPr lang="de-DE" dirty="0"/>
            <a:t>Grundlegendes Design (Header mit Menü, Footer, Responsive Design und Grid-Layout für main)</a:t>
          </a:r>
          <a:endParaRPr lang="en-US" dirty="0"/>
        </a:p>
      </dgm:t>
    </dgm:pt>
    <dgm:pt modelId="{71747DDC-51A3-41B7-8D4E-8CE3D768306D}" type="parTrans" cxnId="{20AFFCD8-1A03-4E1D-9E80-0A4A21852041}">
      <dgm:prSet/>
      <dgm:spPr/>
      <dgm:t>
        <a:bodyPr/>
        <a:lstStyle/>
        <a:p>
          <a:endParaRPr lang="en-US"/>
        </a:p>
      </dgm:t>
    </dgm:pt>
    <dgm:pt modelId="{BFD6364F-0052-4DE7-9993-D33A4BE35AD2}" type="sibTrans" cxnId="{20AFFCD8-1A03-4E1D-9E80-0A4A21852041}">
      <dgm:prSet/>
      <dgm:spPr/>
      <dgm:t>
        <a:bodyPr/>
        <a:lstStyle/>
        <a:p>
          <a:endParaRPr lang="en-US"/>
        </a:p>
      </dgm:t>
    </dgm:pt>
    <dgm:pt modelId="{0B8703E7-4649-400E-B4A1-F81266AC72D8}">
      <dgm:prSet/>
      <dgm:spPr>
        <a:solidFill>
          <a:srgbClr val="D2EAB9">
            <a:alpha val="90000"/>
          </a:srgbClr>
        </a:solidFill>
      </dgm:spPr>
      <dgm:t>
        <a:bodyPr/>
        <a:lstStyle/>
        <a:p>
          <a:r>
            <a:rPr lang="de-DE" i="1" dirty="0"/>
            <a:t>Startseite, Login, Impressum, </a:t>
          </a:r>
          <a:r>
            <a:rPr lang="de-DE" dirty="0"/>
            <a:t>finaler Abschluss </a:t>
          </a:r>
          <a:r>
            <a:rPr lang="de-DE" i="1" dirty="0"/>
            <a:t>Aktuelles</a:t>
          </a:r>
          <a:endParaRPr lang="en-US" dirty="0"/>
        </a:p>
      </dgm:t>
    </dgm:pt>
    <dgm:pt modelId="{EF92CD0F-DE06-4802-AB3F-35476BEE50F4}" type="parTrans" cxnId="{FA529242-B26F-4A34-BC70-450D02B2013F}">
      <dgm:prSet/>
      <dgm:spPr/>
      <dgm:t>
        <a:bodyPr/>
        <a:lstStyle/>
        <a:p>
          <a:endParaRPr lang="en-US"/>
        </a:p>
      </dgm:t>
    </dgm:pt>
    <dgm:pt modelId="{C0C1059E-94BA-42FD-84E4-46554DE994B2}" type="sibTrans" cxnId="{FA529242-B26F-4A34-BC70-450D02B2013F}">
      <dgm:prSet/>
      <dgm:spPr/>
      <dgm:t>
        <a:bodyPr/>
        <a:lstStyle/>
        <a:p>
          <a:endParaRPr lang="en-US"/>
        </a:p>
      </dgm:t>
    </dgm:pt>
    <dgm:pt modelId="{966394D4-624B-4CDD-8E51-9B3B83200858}">
      <dgm:prSet/>
      <dgm:spPr>
        <a:solidFill>
          <a:srgbClr val="83B25B"/>
        </a:solidFill>
      </dgm:spPr>
      <dgm:t>
        <a:bodyPr/>
        <a:lstStyle/>
        <a:p>
          <a:r>
            <a:rPr lang="de-DE" dirty="0"/>
            <a:t>Josephina Burger</a:t>
          </a:r>
          <a:endParaRPr lang="en-US" dirty="0"/>
        </a:p>
      </dgm:t>
    </dgm:pt>
    <dgm:pt modelId="{A7B77B42-07A6-4729-992A-CD45B96D55D8}" type="parTrans" cxnId="{AD77404E-8FF6-47F2-B490-CCC2D70D4E91}">
      <dgm:prSet/>
      <dgm:spPr/>
      <dgm:t>
        <a:bodyPr/>
        <a:lstStyle/>
        <a:p>
          <a:endParaRPr lang="en-US"/>
        </a:p>
      </dgm:t>
    </dgm:pt>
    <dgm:pt modelId="{E5546E45-BE08-4E15-A5C2-B4482CC5B351}" type="sibTrans" cxnId="{AD77404E-8FF6-47F2-B490-CCC2D70D4E91}">
      <dgm:prSet/>
      <dgm:spPr/>
      <dgm:t>
        <a:bodyPr/>
        <a:lstStyle/>
        <a:p>
          <a:endParaRPr lang="en-US"/>
        </a:p>
      </dgm:t>
    </dgm:pt>
    <dgm:pt modelId="{48311727-3886-40F7-8AD8-98DC34C7B8B6}">
      <dgm:prSet/>
      <dgm:spPr>
        <a:solidFill>
          <a:srgbClr val="D2EAB9">
            <a:alpha val="90000"/>
          </a:srgbClr>
        </a:solidFill>
      </dgm:spPr>
      <dgm:t>
        <a:bodyPr/>
        <a:lstStyle/>
        <a:p>
          <a:r>
            <a:rPr lang="de-DE" i="1" dirty="0"/>
            <a:t>Unsere Tiere</a:t>
          </a:r>
          <a:r>
            <a:rPr lang="de-DE" dirty="0"/>
            <a:t>, </a:t>
          </a:r>
          <a:r>
            <a:rPr lang="de-DE" i="1" dirty="0"/>
            <a:t>Vermisst/Gefunden </a:t>
          </a:r>
          <a:r>
            <a:rPr lang="de-DE" dirty="0"/>
            <a:t>+ Formulare, </a:t>
          </a:r>
          <a:r>
            <a:rPr lang="de-DE" i="1" dirty="0"/>
            <a:t>Service/Infos </a:t>
          </a:r>
          <a:r>
            <a:rPr lang="de-DE" dirty="0"/>
            <a:t>+ Formular, </a:t>
          </a:r>
          <a:r>
            <a:rPr lang="de-DE" i="1" dirty="0"/>
            <a:t>Weiterlesen</a:t>
          </a:r>
          <a:r>
            <a:rPr lang="de-DE" dirty="0"/>
            <a:t>, </a:t>
          </a:r>
          <a:endParaRPr lang="en-US" dirty="0"/>
        </a:p>
      </dgm:t>
    </dgm:pt>
    <dgm:pt modelId="{328DBB37-F500-4955-B178-5574174AFA0F}" type="parTrans" cxnId="{F80AFC1A-F04E-484D-963D-C6370C351A56}">
      <dgm:prSet/>
      <dgm:spPr/>
      <dgm:t>
        <a:bodyPr/>
        <a:lstStyle/>
        <a:p>
          <a:endParaRPr lang="en-US"/>
        </a:p>
      </dgm:t>
    </dgm:pt>
    <dgm:pt modelId="{3C2F2636-9529-42B2-B2A6-044DF5CD432C}" type="sibTrans" cxnId="{F80AFC1A-F04E-484D-963D-C6370C351A56}">
      <dgm:prSet/>
      <dgm:spPr/>
      <dgm:t>
        <a:bodyPr/>
        <a:lstStyle/>
        <a:p>
          <a:endParaRPr lang="en-US"/>
        </a:p>
      </dgm:t>
    </dgm:pt>
    <dgm:pt modelId="{3089764F-5BA3-4FCC-A5CC-2F7ACA030ACC}">
      <dgm:prSet/>
      <dgm:spPr>
        <a:solidFill>
          <a:srgbClr val="D2EAB9">
            <a:alpha val="90000"/>
          </a:srgbClr>
        </a:solidFill>
      </dgm:spPr>
      <dgm:t>
        <a:bodyPr/>
        <a:lstStyle/>
        <a:p>
          <a:r>
            <a:rPr lang="de-DE" dirty="0"/>
            <a:t>Durckausgabe </a:t>
          </a:r>
          <a:r>
            <a:rPr lang="de-DE" i="1" dirty="0"/>
            <a:t>Vermisst/Gefunden</a:t>
          </a:r>
          <a:r>
            <a:rPr lang="de-DE" dirty="0"/>
            <a:t>, </a:t>
          </a:r>
          <a:endParaRPr lang="en-US" dirty="0"/>
        </a:p>
      </dgm:t>
    </dgm:pt>
    <dgm:pt modelId="{32761C58-9C90-4935-AED6-75E22D96A5F7}" type="parTrans" cxnId="{F3F46E79-DC8C-4140-BBE1-20E0B6EA38A4}">
      <dgm:prSet/>
      <dgm:spPr/>
      <dgm:t>
        <a:bodyPr/>
        <a:lstStyle/>
        <a:p>
          <a:endParaRPr lang="en-US"/>
        </a:p>
      </dgm:t>
    </dgm:pt>
    <dgm:pt modelId="{F578915A-589E-4154-9AE3-4F5DB0818F1F}" type="sibTrans" cxnId="{F3F46E79-DC8C-4140-BBE1-20E0B6EA38A4}">
      <dgm:prSet/>
      <dgm:spPr/>
      <dgm:t>
        <a:bodyPr/>
        <a:lstStyle/>
        <a:p>
          <a:endParaRPr lang="en-US"/>
        </a:p>
      </dgm:t>
    </dgm:pt>
    <dgm:pt modelId="{16BE59EF-B967-44E5-9091-4253DDFFE28F}" type="pres">
      <dgm:prSet presAssocID="{AB72173D-6203-4969-BF42-EA0ACB420943}" presName="Name0" presStyleCnt="0">
        <dgm:presLayoutVars>
          <dgm:dir/>
          <dgm:animLvl val="lvl"/>
          <dgm:resizeHandles val="exact"/>
        </dgm:presLayoutVars>
      </dgm:prSet>
      <dgm:spPr/>
    </dgm:pt>
    <dgm:pt modelId="{F389C49F-213E-41BA-8889-D66B601AA8D1}" type="pres">
      <dgm:prSet presAssocID="{D8A6117F-63ED-4FBF-A0D8-43327F55860E}" presName="linNode" presStyleCnt="0"/>
      <dgm:spPr/>
    </dgm:pt>
    <dgm:pt modelId="{6D9DB903-698C-466B-8F7C-38208B1F2054}" type="pres">
      <dgm:prSet presAssocID="{D8A6117F-63ED-4FBF-A0D8-43327F55860E}" presName="parentText" presStyleLbl="node1" presStyleIdx="0" presStyleCnt="3">
        <dgm:presLayoutVars>
          <dgm:chMax val="1"/>
          <dgm:bulletEnabled val="1"/>
        </dgm:presLayoutVars>
      </dgm:prSet>
      <dgm:spPr/>
    </dgm:pt>
    <dgm:pt modelId="{3998A837-0C61-4073-8024-D05F6FBDF691}" type="pres">
      <dgm:prSet presAssocID="{D8A6117F-63ED-4FBF-A0D8-43327F55860E}" presName="descendantText" presStyleLbl="alignAccFollowNode1" presStyleIdx="0" presStyleCnt="3">
        <dgm:presLayoutVars>
          <dgm:bulletEnabled val="1"/>
        </dgm:presLayoutVars>
      </dgm:prSet>
      <dgm:spPr/>
    </dgm:pt>
    <dgm:pt modelId="{6152C13A-F15C-40C6-B67B-1029128D35D9}" type="pres">
      <dgm:prSet presAssocID="{63D39E71-074D-403E-A72E-9055725B8337}" presName="sp" presStyleCnt="0"/>
      <dgm:spPr/>
    </dgm:pt>
    <dgm:pt modelId="{39B9DFCE-4605-40B8-8EBB-C94284AE0F53}" type="pres">
      <dgm:prSet presAssocID="{19A856EE-37E2-4EFF-8883-FF7CFF206AC6}" presName="linNode" presStyleCnt="0"/>
      <dgm:spPr/>
    </dgm:pt>
    <dgm:pt modelId="{3560A2DB-C8AA-485E-9E54-D5D44CD620BA}" type="pres">
      <dgm:prSet presAssocID="{19A856EE-37E2-4EFF-8883-FF7CFF206AC6}" presName="parentText" presStyleLbl="node1" presStyleIdx="1" presStyleCnt="3">
        <dgm:presLayoutVars>
          <dgm:chMax val="1"/>
          <dgm:bulletEnabled val="1"/>
        </dgm:presLayoutVars>
      </dgm:prSet>
      <dgm:spPr/>
    </dgm:pt>
    <dgm:pt modelId="{823B4EFD-7529-46AE-A080-8D9722F736CF}" type="pres">
      <dgm:prSet presAssocID="{19A856EE-37E2-4EFF-8883-FF7CFF206AC6}" presName="descendantText" presStyleLbl="alignAccFollowNode1" presStyleIdx="1" presStyleCnt="3">
        <dgm:presLayoutVars>
          <dgm:bulletEnabled val="1"/>
        </dgm:presLayoutVars>
      </dgm:prSet>
      <dgm:spPr/>
    </dgm:pt>
    <dgm:pt modelId="{7B49300A-D0A7-4A7F-9848-EC66801284AD}" type="pres">
      <dgm:prSet presAssocID="{E9A78C3B-464D-4893-B4E8-076D192416C3}" presName="sp" presStyleCnt="0"/>
      <dgm:spPr/>
    </dgm:pt>
    <dgm:pt modelId="{EB7A5FCC-2E60-4222-8272-A2B33EB2465E}" type="pres">
      <dgm:prSet presAssocID="{966394D4-624B-4CDD-8E51-9B3B83200858}" presName="linNode" presStyleCnt="0"/>
      <dgm:spPr/>
    </dgm:pt>
    <dgm:pt modelId="{2BD04B63-2F8F-48BA-8453-ECB9995D841C}" type="pres">
      <dgm:prSet presAssocID="{966394D4-624B-4CDD-8E51-9B3B83200858}" presName="parentText" presStyleLbl="node1" presStyleIdx="2" presStyleCnt="3">
        <dgm:presLayoutVars>
          <dgm:chMax val="1"/>
          <dgm:bulletEnabled val="1"/>
        </dgm:presLayoutVars>
      </dgm:prSet>
      <dgm:spPr/>
    </dgm:pt>
    <dgm:pt modelId="{377237D3-1A9D-4BE9-A7EB-797899DBC117}" type="pres">
      <dgm:prSet presAssocID="{966394D4-624B-4CDD-8E51-9B3B83200858}" presName="descendantText" presStyleLbl="alignAccFollowNode1" presStyleIdx="2" presStyleCnt="3">
        <dgm:presLayoutVars>
          <dgm:bulletEnabled val="1"/>
        </dgm:presLayoutVars>
      </dgm:prSet>
      <dgm:spPr/>
    </dgm:pt>
  </dgm:ptLst>
  <dgm:cxnLst>
    <dgm:cxn modelId="{C0E8290D-61BE-4DBF-AB8C-853C7DFB08B1}" srcId="{AB72173D-6203-4969-BF42-EA0ACB420943}" destId="{D8A6117F-63ED-4FBF-A0D8-43327F55860E}" srcOrd="0" destOrd="0" parTransId="{C0FD9DD2-FD24-4ABA-8435-9D7DB0CF9A59}" sibTransId="{63D39E71-074D-403E-A72E-9055725B8337}"/>
    <dgm:cxn modelId="{F805600E-4F36-44BB-9F89-262EE8F8115F}" type="presOf" srcId="{39C0D5D1-C504-4BDA-AA60-C828EEF98D2E}" destId="{3998A837-0C61-4073-8024-D05F6FBDF691}" srcOrd="0" destOrd="2" presId="urn:microsoft.com/office/officeart/2005/8/layout/vList5"/>
    <dgm:cxn modelId="{4C799D0F-DA3A-4B92-8F2B-DBF6C2BF49B5}" type="presOf" srcId="{51A55DC2-3C3F-408C-824E-6BCA8B315B27}" destId="{3998A837-0C61-4073-8024-D05F6FBDF691}" srcOrd="0" destOrd="0" presId="urn:microsoft.com/office/officeart/2005/8/layout/vList5"/>
    <dgm:cxn modelId="{711B0210-ADD4-47CE-81F5-8B7A8A017913}" type="presOf" srcId="{D8A6117F-63ED-4FBF-A0D8-43327F55860E}" destId="{6D9DB903-698C-466B-8F7C-38208B1F2054}" srcOrd="0" destOrd="0" presId="urn:microsoft.com/office/officeart/2005/8/layout/vList5"/>
    <dgm:cxn modelId="{F80AFC1A-F04E-484D-963D-C6370C351A56}" srcId="{966394D4-624B-4CDD-8E51-9B3B83200858}" destId="{48311727-3886-40F7-8AD8-98DC34C7B8B6}" srcOrd="0" destOrd="0" parTransId="{328DBB37-F500-4955-B178-5574174AFA0F}" sibTransId="{3C2F2636-9529-42B2-B2A6-044DF5CD432C}"/>
    <dgm:cxn modelId="{D69B3D35-E962-49E1-93F2-33AE898DD597}" srcId="{D8A6117F-63ED-4FBF-A0D8-43327F55860E}" destId="{85B6F9F7-9491-4862-AAED-568A30FBAD41}" srcOrd="1" destOrd="0" parTransId="{B8AE5441-05F9-4D8E-8E35-431BE283D2C6}" sibTransId="{B379FA6C-C9E1-4193-9DB4-42BC2EBB73BD}"/>
    <dgm:cxn modelId="{6896475F-A423-4DD1-AB70-183B7EF2606E}" srcId="{AB72173D-6203-4969-BF42-EA0ACB420943}" destId="{19A856EE-37E2-4EFF-8883-FF7CFF206AC6}" srcOrd="1" destOrd="0" parTransId="{596750C0-AE12-4C26-B84D-27FC2AD03D2F}" sibTransId="{E9A78C3B-464D-4893-B4E8-076D192416C3}"/>
    <dgm:cxn modelId="{FA529242-B26F-4A34-BC70-450D02B2013F}" srcId="{19A856EE-37E2-4EFF-8883-FF7CFF206AC6}" destId="{0B8703E7-4649-400E-B4A1-F81266AC72D8}" srcOrd="1" destOrd="0" parTransId="{EF92CD0F-DE06-4802-AB3F-35476BEE50F4}" sibTransId="{C0C1059E-94BA-42FD-84E4-46554DE994B2}"/>
    <dgm:cxn modelId="{BA17EA46-49DE-43C8-9E3D-AE1BFFB0D952}" type="presOf" srcId="{0B8703E7-4649-400E-B4A1-F81266AC72D8}" destId="{823B4EFD-7529-46AE-A080-8D9722F736CF}" srcOrd="0" destOrd="1" presId="urn:microsoft.com/office/officeart/2005/8/layout/vList5"/>
    <dgm:cxn modelId="{CC601F6C-6347-493A-BE97-CEE19DCA8F24}" type="presOf" srcId="{A64A6492-379E-45EE-B057-EB5365206466}" destId="{823B4EFD-7529-46AE-A080-8D9722F736CF}" srcOrd="0" destOrd="0" presId="urn:microsoft.com/office/officeart/2005/8/layout/vList5"/>
    <dgm:cxn modelId="{AD77404E-8FF6-47F2-B490-CCC2D70D4E91}" srcId="{AB72173D-6203-4969-BF42-EA0ACB420943}" destId="{966394D4-624B-4CDD-8E51-9B3B83200858}" srcOrd="2" destOrd="0" parTransId="{A7B77B42-07A6-4729-992A-CD45B96D55D8}" sibTransId="{E5546E45-BE08-4E15-A5C2-B4482CC5B351}"/>
    <dgm:cxn modelId="{66E7A855-C904-46D9-A3FE-3552215000D8}" type="presOf" srcId="{AB72173D-6203-4969-BF42-EA0ACB420943}" destId="{16BE59EF-B967-44E5-9091-4253DDFFE28F}" srcOrd="0" destOrd="0" presId="urn:microsoft.com/office/officeart/2005/8/layout/vList5"/>
    <dgm:cxn modelId="{68F69C56-157D-4F3E-9A54-D4C1EE474F24}" type="presOf" srcId="{48311727-3886-40F7-8AD8-98DC34C7B8B6}" destId="{377237D3-1A9D-4BE9-A7EB-797899DBC117}" srcOrd="0" destOrd="0" presId="urn:microsoft.com/office/officeart/2005/8/layout/vList5"/>
    <dgm:cxn modelId="{F3F46E79-DC8C-4140-BBE1-20E0B6EA38A4}" srcId="{966394D4-624B-4CDD-8E51-9B3B83200858}" destId="{3089764F-5BA3-4FCC-A5CC-2F7ACA030ACC}" srcOrd="1" destOrd="0" parTransId="{32761C58-9C90-4935-AED6-75E22D96A5F7}" sibTransId="{F578915A-589E-4154-9AE3-4F5DB0818F1F}"/>
    <dgm:cxn modelId="{A129445A-1EE7-4653-8476-9BB58B41DDB7}" type="presOf" srcId="{19A856EE-37E2-4EFF-8883-FF7CFF206AC6}" destId="{3560A2DB-C8AA-485E-9E54-D5D44CD620BA}" srcOrd="0" destOrd="0" presId="urn:microsoft.com/office/officeart/2005/8/layout/vList5"/>
    <dgm:cxn modelId="{E47073BF-7DEB-447B-A27F-A4C7F15C8B5D}" type="presOf" srcId="{3089764F-5BA3-4FCC-A5CC-2F7ACA030ACC}" destId="{377237D3-1A9D-4BE9-A7EB-797899DBC117}" srcOrd="0" destOrd="1" presId="urn:microsoft.com/office/officeart/2005/8/layout/vList5"/>
    <dgm:cxn modelId="{20AFFCD8-1A03-4E1D-9E80-0A4A21852041}" srcId="{19A856EE-37E2-4EFF-8883-FF7CFF206AC6}" destId="{A64A6492-379E-45EE-B057-EB5365206466}" srcOrd="0" destOrd="0" parTransId="{71747DDC-51A3-41B7-8D4E-8CE3D768306D}" sibTransId="{BFD6364F-0052-4DE7-9993-D33A4BE35AD2}"/>
    <dgm:cxn modelId="{D62E41E4-D34E-42D4-AADB-18B1B7173F7E}" type="presOf" srcId="{966394D4-624B-4CDD-8E51-9B3B83200858}" destId="{2BD04B63-2F8F-48BA-8453-ECB9995D841C}" srcOrd="0" destOrd="0" presId="urn:microsoft.com/office/officeart/2005/8/layout/vList5"/>
    <dgm:cxn modelId="{FEAE72E6-C630-40FC-96C3-880F6109F2B3}" srcId="{D8A6117F-63ED-4FBF-A0D8-43327F55860E}" destId="{51A55DC2-3C3F-408C-824E-6BCA8B315B27}" srcOrd="0" destOrd="0" parTransId="{5444D8E6-D408-497C-8B36-76BF19CE2EE0}" sibTransId="{81CF7301-8E57-4388-9942-75EC089A45E2}"/>
    <dgm:cxn modelId="{B866BAF7-3C31-4160-B61D-396B099C74A4}" srcId="{D8A6117F-63ED-4FBF-A0D8-43327F55860E}" destId="{39C0D5D1-C504-4BDA-AA60-C828EEF98D2E}" srcOrd="2" destOrd="0" parTransId="{13F02280-D042-4029-B9B8-2EFB46FB3C39}" sibTransId="{B9FACEF6-42C0-4BEB-B6F8-FF7EF3ACD5DF}"/>
    <dgm:cxn modelId="{A9B29AFA-3275-4556-AFAA-317473B88349}" type="presOf" srcId="{85B6F9F7-9491-4862-AAED-568A30FBAD41}" destId="{3998A837-0C61-4073-8024-D05F6FBDF691}" srcOrd="0" destOrd="1" presId="urn:microsoft.com/office/officeart/2005/8/layout/vList5"/>
    <dgm:cxn modelId="{5A864632-A389-4E1C-9075-D2B452DB2E30}" type="presParOf" srcId="{16BE59EF-B967-44E5-9091-4253DDFFE28F}" destId="{F389C49F-213E-41BA-8889-D66B601AA8D1}" srcOrd="0" destOrd="0" presId="urn:microsoft.com/office/officeart/2005/8/layout/vList5"/>
    <dgm:cxn modelId="{9A601D6F-9A0C-4659-99EC-DB9DCA7EFFEA}" type="presParOf" srcId="{F389C49F-213E-41BA-8889-D66B601AA8D1}" destId="{6D9DB903-698C-466B-8F7C-38208B1F2054}" srcOrd="0" destOrd="0" presId="urn:microsoft.com/office/officeart/2005/8/layout/vList5"/>
    <dgm:cxn modelId="{045CF6FE-2EF9-43D8-ABCB-C7A171174BFC}" type="presParOf" srcId="{F389C49F-213E-41BA-8889-D66B601AA8D1}" destId="{3998A837-0C61-4073-8024-D05F6FBDF691}" srcOrd="1" destOrd="0" presId="urn:microsoft.com/office/officeart/2005/8/layout/vList5"/>
    <dgm:cxn modelId="{46131BDC-F83C-4B18-B085-8D90715C157C}" type="presParOf" srcId="{16BE59EF-B967-44E5-9091-4253DDFFE28F}" destId="{6152C13A-F15C-40C6-B67B-1029128D35D9}" srcOrd="1" destOrd="0" presId="urn:microsoft.com/office/officeart/2005/8/layout/vList5"/>
    <dgm:cxn modelId="{27096F79-C1C2-47AD-B3F2-7D249DA534E6}" type="presParOf" srcId="{16BE59EF-B967-44E5-9091-4253DDFFE28F}" destId="{39B9DFCE-4605-40B8-8EBB-C94284AE0F53}" srcOrd="2" destOrd="0" presId="urn:microsoft.com/office/officeart/2005/8/layout/vList5"/>
    <dgm:cxn modelId="{6E5697E9-F0E3-49CF-8092-019C34ADD4B0}" type="presParOf" srcId="{39B9DFCE-4605-40B8-8EBB-C94284AE0F53}" destId="{3560A2DB-C8AA-485E-9E54-D5D44CD620BA}" srcOrd="0" destOrd="0" presId="urn:microsoft.com/office/officeart/2005/8/layout/vList5"/>
    <dgm:cxn modelId="{4873820B-37C6-4447-B53E-5BCDE30ADC81}" type="presParOf" srcId="{39B9DFCE-4605-40B8-8EBB-C94284AE0F53}" destId="{823B4EFD-7529-46AE-A080-8D9722F736CF}" srcOrd="1" destOrd="0" presId="urn:microsoft.com/office/officeart/2005/8/layout/vList5"/>
    <dgm:cxn modelId="{9372BB12-4503-49AD-9806-4BC674A28A2A}" type="presParOf" srcId="{16BE59EF-B967-44E5-9091-4253DDFFE28F}" destId="{7B49300A-D0A7-4A7F-9848-EC66801284AD}" srcOrd="3" destOrd="0" presId="urn:microsoft.com/office/officeart/2005/8/layout/vList5"/>
    <dgm:cxn modelId="{43A8A3BE-BAB3-47DD-982C-921CB17DB5AA}" type="presParOf" srcId="{16BE59EF-B967-44E5-9091-4253DDFFE28F}" destId="{EB7A5FCC-2E60-4222-8272-A2B33EB2465E}" srcOrd="4" destOrd="0" presId="urn:microsoft.com/office/officeart/2005/8/layout/vList5"/>
    <dgm:cxn modelId="{489B2977-6567-4456-B7ED-62A24D3FB672}" type="presParOf" srcId="{EB7A5FCC-2E60-4222-8272-A2B33EB2465E}" destId="{2BD04B63-2F8F-48BA-8453-ECB9995D841C}" srcOrd="0" destOrd="0" presId="urn:microsoft.com/office/officeart/2005/8/layout/vList5"/>
    <dgm:cxn modelId="{D150E5FA-CAFA-45DD-B55E-3B82FCE13D94}" type="presParOf" srcId="{EB7A5FCC-2E60-4222-8272-A2B33EB2465E}" destId="{377237D3-1A9D-4BE9-A7EB-797899DBC11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773AB56-8750-4B87-82DA-C3E4697180B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250B8A6-1C66-40F8-BEC2-1EC183333F5E}">
      <dgm:prSet/>
      <dgm:spPr>
        <a:solidFill>
          <a:srgbClr val="83B25B"/>
        </a:solidFill>
      </dgm:spPr>
      <dgm:t>
        <a:bodyPr/>
        <a:lstStyle/>
        <a:p>
          <a:pPr>
            <a:lnSpc>
              <a:spcPct val="100000"/>
            </a:lnSpc>
          </a:pPr>
          <a:r>
            <a:rPr lang="de-DE" dirty="0">
              <a:latin typeface="Comic Sans MS" panose="030F0702030302020204" pitchFamily="66" charset="0"/>
            </a:rPr>
            <a:t>Struktur</a:t>
          </a:r>
          <a:r>
            <a:rPr lang="de-DE" dirty="0"/>
            <a:t> </a:t>
          </a:r>
          <a:endParaRPr lang="en-US" dirty="0"/>
        </a:p>
      </dgm:t>
    </dgm:pt>
    <dgm:pt modelId="{2B77FF36-499C-4F36-BE7F-656A101B7D0B}" type="parTrans" cxnId="{A66AC69E-5D07-496D-BAF0-E7626BF9E6A2}">
      <dgm:prSet/>
      <dgm:spPr/>
      <dgm:t>
        <a:bodyPr/>
        <a:lstStyle/>
        <a:p>
          <a:endParaRPr lang="en-US"/>
        </a:p>
      </dgm:t>
    </dgm:pt>
    <dgm:pt modelId="{22318767-4116-48A3-BEDF-93F1A0D72112}" type="sibTrans" cxnId="{A66AC69E-5D07-496D-BAF0-E7626BF9E6A2}">
      <dgm:prSet/>
      <dgm:spPr/>
      <dgm:t>
        <a:bodyPr/>
        <a:lstStyle/>
        <a:p>
          <a:endParaRPr lang="en-US"/>
        </a:p>
      </dgm:t>
    </dgm:pt>
    <dgm:pt modelId="{9E950133-DE13-46B5-A496-D735DB2F653E}">
      <dgm:prSet/>
      <dgm:spPr/>
      <dgm:t>
        <a:bodyPr/>
        <a:lstStyle/>
        <a:p>
          <a:pPr>
            <a:lnSpc>
              <a:spcPct val="100000"/>
            </a:lnSpc>
          </a:pPr>
          <a:endParaRPr lang="en-US" dirty="0">
            <a:latin typeface="Comic Sans MS" panose="030F0702030302020204" pitchFamily="66" charset="0"/>
          </a:endParaRPr>
        </a:p>
      </dgm:t>
    </dgm:pt>
    <dgm:pt modelId="{374CEFDC-5EB8-4944-8C25-6BDEA1AF01C7}" type="parTrans" cxnId="{872FFB63-98EE-46D5-851B-031E3664A929}">
      <dgm:prSet/>
      <dgm:spPr/>
      <dgm:t>
        <a:bodyPr/>
        <a:lstStyle/>
        <a:p>
          <a:endParaRPr lang="en-US"/>
        </a:p>
      </dgm:t>
    </dgm:pt>
    <dgm:pt modelId="{49C6BF49-E324-49F9-98F8-747C96048B23}" type="sibTrans" cxnId="{872FFB63-98EE-46D5-851B-031E3664A929}">
      <dgm:prSet/>
      <dgm:spPr/>
      <dgm:t>
        <a:bodyPr/>
        <a:lstStyle/>
        <a:p>
          <a:endParaRPr lang="en-US"/>
        </a:p>
      </dgm:t>
    </dgm:pt>
    <dgm:pt modelId="{F040DB8C-D8EA-443A-9E69-1680FF15C20C}">
      <dgm:prSet/>
      <dgm:spPr>
        <a:solidFill>
          <a:srgbClr val="83B25B"/>
        </a:solidFill>
      </dgm:spPr>
      <dgm:t>
        <a:bodyPr/>
        <a:lstStyle/>
        <a:p>
          <a:pPr>
            <a:lnSpc>
              <a:spcPct val="100000"/>
            </a:lnSpc>
          </a:pPr>
          <a:r>
            <a:rPr lang="de-DE" dirty="0">
              <a:latin typeface="Comic Sans MS" panose="030F0702030302020204" pitchFamily="66" charset="0"/>
            </a:rPr>
            <a:t>Usability</a:t>
          </a:r>
          <a:endParaRPr lang="en-US" dirty="0">
            <a:latin typeface="Comic Sans MS" panose="030F0702030302020204" pitchFamily="66" charset="0"/>
          </a:endParaRPr>
        </a:p>
      </dgm:t>
    </dgm:pt>
    <dgm:pt modelId="{B9866105-98A6-4B1D-83BB-74FDB3B98487}" type="parTrans" cxnId="{46F25741-B379-4CD9-A4C2-FC3E9D869291}">
      <dgm:prSet/>
      <dgm:spPr/>
      <dgm:t>
        <a:bodyPr/>
        <a:lstStyle/>
        <a:p>
          <a:endParaRPr lang="en-US"/>
        </a:p>
      </dgm:t>
    </dgm:pt>
    <dgm:pt modelId="{97B73D90-A2E9-4D87-ACA0-58D653588D76}" type="sibTrans" cxnId="{46F25741-B379-4CD9-A4C2-FC3E9D869291}">
      <dgm:prSet/>
      <dgm:spPr/>
      <dgm:t>
        <a:bodyPr/>
        <a:lstStyle/>
        <a:p>
          <a:endParaRPr lang="en-US"/>
        </a:p>
      </dgm:t>
    </dgm:pt>
    <dgm:pt modelId="{411200CC-8DF9-40B0-BAA8-50B024D68C9E}">
      <dgm:prSet/>
      <dgm:spPr/>
      <dgm:t>
        <a:bodyPr/>
        <a:lstStyle/>
        <a:p>
          <a:pPr>
            <a:lnSpc>
              <a:spcPct val="100000"/>
            </a:lnSpc>
          </a:pPr>
          <a:endParaRPr lang="en-US" dirty="0">
            <a:latin typeface="Comic Sans MS" panose="030F0702030302020204" pitchFamily="66" charset="0"/>
          </a:endParaRPr>
        </a:p>
      </dgm:t>
    </dgm:pt>
    <dgm:pt modelId="{870B3EF5-FFCC-42EB-8718-DC43802F5FC1}" type="parTrans" cxnId="{66049854-1D36-4B4A-891C-37CC5014D1EB}">
      <dgm:prSet/>
      <dgm:spPr/>
      <dgm:t>
        <a:bodyPr/>
        <a:lstStyle/>
        <a:p>
          <a:endParaRPr lang="en-US"/>
        </a:p>
      </dgm:t>
    </dgm:pt>
    <dgm:pt modelId="{3480D905-EEE0-4413-9A29-5D23A2EEFEE3}" type="sibTrans" cxnId="{66049854-1D36-4B4A-891C-37CC5014D1EB}">
      <dgm:prSet/>
      <dgm:spPr/>
      <dgm:t>
        <a:bodyPr/>
        <a:lstStyle/>
        <a:p>
          <a:endParaRPr lang="en-US"/>
        </a:p>
      </dgm:t>
    </dgm:pt>
    <dgm:pt modelId="{3B748B54-B192-4918-898A-416A16E23C8F}">
      <dgm:prSet/>
      <dgm:spPr>
        <a:solidFill>
          <a:srgbClr val="83B25B"/>
        </a:solidFill>
      </dgm:spPr>
      <dgm:t>
        <a:bodyPr/>
        <a:lstStyle/>
        <a:p>
          <a:pPr>
            <a:lnSpc>
              <a:spcPct val="100000"/>
            </a:lnSpc>
          </a:pPr>
          <a:r>
            <a:rPr lang="de-DE" dirty="0">
              <a:latin typeface="Comic Sans MS" panose="030F0702030302020204" pitchFamily="66" charset="0"/>
            </a:rPr>
            <a:t>Design </a:t>
          </a:r>
          <a:endParaRPr lang="en-US" dirty="0">
            <a:latin typeface="Comic Sans MS" panose="030F0702030302020204" pitchFamily="66" charset="0"/>
          </a:endParaRPr>
        </a:p>
      </dgm:t>
    </dgm:pt>
    <dgm:pt modelId="{DDBB85EF-0E64-436A-B959-B3E439A22C18}" type="parTrans" cxnId="{FB7725D2-4D89-4168-9D29-773C6376DD39}">
      <dgm:prSet/>
      <dgm:spPr/>
      <dgm:t>
        <a:bodyPr/>
        <a:lstStyle/>
        <a:p>
          <a:endParaRPr lang="en-US"/>
        </a:p>
      </dgm:t>
    </dgm:pt>
    <dgm:pt modelId="{186DDFFF-E1BA-4AB4-8283-C5D8E5413E2D}" type="sibTrans" cxnId="{FB7725D2-4D89-4168-9D29-773C6376DD39}">
      <dgm:prSet/>
      <dgm:spPr/>
      <dgm:t>
        <a:bodyPr/>
        <a:lstStyle/>
        <a:p>
          <a:endParaRPr lang="en-US"/>
        </a:p>
      </dgm:t>
    </dgm:pt>
    <dgm:pt modelId="{0AB64283-A750-4A61-AFAF-4F1C40904039}">
      <dgm:prSet/>
      <dgm:spPr/>
      <dgm:t>
        <a:bodyPr/>
        <a:lstStyle/>
        <a:p>
          <a:pPr>
            <a:lnSpc>
              <a:spcPct val="100000"/>
            </a:lnSpc>
          </a:pPr>
          <a:endParaRPr lang="en-US" dirty="0">
            <a:latin typeface="Comic Sans MS" panose="030F0702030302020204" pitchFamily="66" charset="0"/>
          </a:endParaRPr>
        </a:p>
      </dgm:t>
    </dgm:pt>
    <dgm:pt modelId="{45E7DF50-B611-4A69-BDBA-56A8AE0D21BF}" type="parTrans" cxnId="{E235FE05-5C55-4D7B-866C-551612EB9198}">
      <dgm:prSet/>
      <dgm:spPr/>
      <dgm:t>
        <a:bodyPr/>
        <a:lstStyle/>
        <a:p>
          <a:endParaRPr lang="en-US"/>
        </a:p>
      </dgm:t>
    </dgm:pt>
    <dgm:pt modelId="{867285AE-36D7-490B-996A-2B6EA95CF31B}" type="sibTrans" cxnId="{E235FE05-5C55-4D7B-866C-551612EB9198}">
      <dgm:prSet/>
      <dgm:spPr/>
      <dgm:t>
        <a:bodyPr/>
        <a:lstStyle/>
        <a:p>
          <a:endParaRPr lang="en-US"/>
        </a:p>
      </dgm:t>
    </dgm:pt>
    <dgm:pt modelId="{3C1E28F5-33BC-4995-A05E-5EC231DBA054}">
      <dgm:prSet/>
      <dgm:spPr>
        <a:solidFill>
          <a:srgbClr val="83B25B"/>
        </a:solidFill>
      </dgm:spPr>
      <dgm:t>
        <a:bodyPr/>
        <a:lstStyle/>
        <a:p>
          <a:pPr>
            <a:lnSpc>
              <a:spcPct val="100000"/>
            </a:lnSpc>
          </a:pPr>
          <a:r>
            <a:rPr lang="de-DE" dirty="0">
              <a:latin typeface="Comic Sans MS" panose="030F0702030302020204" pitchFamily="66" charset="0"/>
            </a:rPr>
            <a:t>Funktionen</a:t>
          </a:r>
          <a:r>
            <a:rPr lang="de-DE" dirty="0"/>
            <a:t> </a:t>
          </a:r>
          <a:endParaRPr lang="en-US" dirty="0"/>
        </a:p>
      </dgm:t>
    </dgm:pt>
    <dgm:pt modelId="{0C1D6031-6F4E-4C77-9D56-8A5C00CBB652}" type="parTrans" cxnId="{351F297F-D5E7-49CA-A2E1-EC40126E5897}">
      <dgm:prSet/>
      <dgm:spPr/>
      <dgm:t>
        <a:bodyPr/>
        <a:lstStyle/>
        <a:p>
          <a:endParaRPr lang="en-US"/>
        </a:p>
      </dgm:t>
    </dgm:pt>
    <dgm:pt modelId="{52865720-AC7C-48A7-872E-D2EF0496BB1B}" type="sibTrans" cxnId="{351F297F-D5E7-49CA-A2E1-EC40126E5897}">
      <dgm:prSet/>
      <dgm:spPr/>
      <dgm:t>
        <a:bodyPr/>
        <a:lstStyle/>
        <a:p>
          <a:endParaRPr lang="en-US"/>
        </a:p>
      </dgm:t>
    </dgm:pt>
    <dgm:pt modelId="{0F70BADD-0D4E-44DB-B470-07149FA344F9}">
      <dgm:prSet/>
      <dgm:spPr/>
      <dgm:t>
        <a:bodyPr/>
        <a:lstStyle/>
        <a:p>
          <a:pPr>
            <a:lnSpc>
              <a:spcPct val="100000"/>
            </a:lnSpc>
          </a:pPr>
          <a:endParaRPr lang="en-US" dirty="0">
            <a:latin typeface="Comic Sans MS" panose="030F0702030302020204" pitchFamily="66" charset="0"/>
          </a:endParaRPr>
        </a:p>
      </dgm:t>
    </dgm:pt>
    <dgm:pt modelId="{DE7911B4-8011-4817-8845-CF7BEE14013E}" type="parTrans" cxnId="{AFB5C4B2-5570-4458-8435-9793CFC50BD0}">
      <dgm:prSet/>
      <dgm:spPr/>
      <dgm:t>
        <a:bodyPr/>
        <a:lstStyle/>
        <a:p>
          <a:endParaRPr lang="en-US"/>
        </a:p>
      </dgm:t>
    </dgm:pt>
    <dgm:pt modelId="{D951B44A-ECB0-42C8-9957-400B46131A90}" type="sibTrans" cxnId="{AFB5C4B2-5570-4458-8435-9793CFC50BD0}">
      <dgm:prSet/>
      <dgm:spPr/>
      <dgm:t>
        <a:bodyPr/>
        <a:lstStyle/>
        <a:p>
          <a:endParaRPr lang="en-US"/>
        </a:p>
      </dgm:t>
    </dgm:pt>
    <dgm:pt modelId="{C6FFDE5A-BFCA-4907-980B-FD1266600F88}" type="pres">
      <dgm:prSet presAssocID="{9773AB56-8750-4B87-82DA-C3E4697180BC}" presName="linear" presStyleCnt="0">
        <dgm:presLayoutVars>
          <dgm:animLvl val="lvl"/>
          <dgm:resizeHandles val="exact"/>
        </dgm:presLayoutVars>
      </dgm:prSet>
      <dgm:spPr/>
    </dgm:pt>
    <dgm:pt modelId="{97F27236-7FDB-47DB-ABCA-C120D7733C3E}" type="pres">
      <dgm:prSet presAssocID="{5250B8A6-1C66-40F8-BEC2-1EC183333F5E}" presName="parentText" presStyleLbl="node1" presStyleIdx="0" presStyleCnt="4" custLinFactNeighborX="584" custLinFactNeighborY="-3315">
        <dgm:presLayoutVars>
          <dgm:chMax val="0"/>
          <dgm:bulletEnabled val="1"/>
        </dgm:presLayoutVars>
      </dgm:prSet>
      <dgm:spPr/>
    </dgm:pt>
    <dgm:pt modelId="{ED041326-54D5-45B7-86DC-65539937C454}" type="pres">
      <dgm:prSet presAssocID="{5250B8A6-1C66-40F8-BEC2-1EC183333F5E}" presName="childText" presStyleLbl="revTx" presStyleIdx="0" presStyleCnt="4">
        <dgm:presLayoutVars>
          <dgm:bulletEnabled val="1"/>
        </dgm:presLayoutVars>
      </dgm:prSet>
      <dgm:spPr/>
    </dgm:pt>
    <dgm:pt modelId="{B43727EA-16D9-430D-8D11-081E1C993A83}" type="pres">
      <dgm:prSet presAssocID="{F040DB8C-D8EA-443A-9E69-1680FF15C20C}" presName="parentText" presStyleLbl="node1" presStyleIdx="1" presStyleCnt="4">
        <dgm:presLayoutVars>
          <dgm:chMax val="0"/>
          <dgm:bulletEnabled val="1"/>
        </dgm:presLayoutVars>
      </dgm:prSet>
      <dgm:spPr/>
    </dgm:pt>
    <dgm:pt modelId="{057F216B-1090-45FF-B7E6-E915016CE6F2}" type="pres">
      <dgm:prSet presAssocID="{F040DB8C-D8EA-443A-9E69-1680FF15C20C}" presName="childText" presStyleLbl="revTx" presStyleIdx="1" presStyleCnt="4">
        <dgm:presLayoutVars>
          <dgm:bulletEnabled val="1"/>
        </dgm:presLayoutVars>
      </dgm:prSet>
      <dgm:spPr/>
    </dgm:pt>
    <dgm:pt modelId="{3F7EC42D-EF0A-4FFB-8543-E513C262189E}" type="pres">
      <dgm:prSet presAssocID="{3B748B54-B192-4918-898A-416A16E23C8F}" presName="parentText" presStyleLbl="node1" presStyleIdx="2" presStyleCnt="4">
        <dgm:presLayoutVars>
          <dgm:chMax val="0"/>
          <dgm:bulletEnabled val="1"/>
        </dgm:presLayoutVars>
      </dgm:prSet>
      <dgm:spPr/>
    </dgm:pt>
    <dgm:pt modelId="{8B283528-E57C-4656-9239-AFFDC88969BA}" type="pres">
      <dgm:prSet presAssocID="{3B748B54-B192-4918-898A-416A16E23C8F}" presName="childText" presStyleLbl="revTx" presStyleIdx="2" presStyleCnt="4">
        <dgm:presLayoutVars>
          <dgm:bulletEnabled val="1"/>
        </dgm:presLayoutVars>
      </dgm:prSet>
      <dgm:spPr/>
    </dgm:pt>
    <dgm:pt modelId="{ED0F1650-C3C6-4DC5-BFD8-D07B6D02D3B9}" type="pres">
      <dgm:prSet presAssocID="{3C1E28F5-33BC-4995-A05E-5EC231DBA054}" presName="parentText" presStyleLbl="node1" presStyleIdx="3" presStyleCnt="4">
        <dgm:presLayoutVars>
          <dgm:chMax val="0"/>
          <dgm:bulletEnabled val="1"/>
        </dgm:presLayoutVars>
      </dgm:prSet>
      <dgm:spPr/>
    </dgm:pt>
    <dgm:pt modelId="{2543E1C4-7A5E-42A9-B538-36E119641B51}" type="pres">
      <dgm:prSet presAssocID="{3C1E28F5-33BC-4995-A05E-5EC231DBA054}" presName="childText" presStyleLbl="revTx" presStyleIdx="3" presStyleCnt="4">
        <dgm:presLayoutVars>
          <dgm:bulletEnabled val="1"/>
        </dgm:presLayoutVars>
      </dgm:prSet>
      <dgm:spPr/>
    </dgm:pt>
  </dgm:ptLst>
  <dgm:cxnLst>
    <dgm:cxn modelId="{E235FE05-5C55-4D7B-866C-551612EB9198}" srcId="{3B748B54-B192-4918-898A-416A16E23C8F}" destId="{0AB64283-A750-4A61-AFAF-4F1C40904039}" srcOrd="0" destOrd="0" parTransId="{45E7DF50-B611-4A69-BDBA-56A8AE0D21BF}" sibTransId="{867285AE-36D7-490B-996A-2B6EA95CF31B}"/>
    <dgm:cxn modelId="{89FB2E1E-02B4-44AE-9EF4-9A10A8B3D305}" type="presOf" srcId="{3C1E28F5-33BC-4995-A05E-5EC231DBA054}" destId="{ED0F1650-C3C6-4DC5-BFD8-D07B6D02D3B9}" srcOrd="0" destOrd="0" presId="urn:microsoft.com/office/officeart/2005/8/layout/vList2"/>
    <dgm:cxn modelId="{6FF4592A-7266-402F-9982-FA50DAD4CB4B}" type="presOf" srcId="{9E950133-DE13-46B5-A496-D735DB2F653E}" destId="{ED041326-54D5-45B7-86DC-65539937C454}" srcOrd="0" destOrd="0" presId="urn:microsoft.com/office/officeart/2005/8/layout/vList2"/>
    <dgm:cxn modelId="{AF1F592D-6A31-47C3-AB01-BB6692D69D02}" type="presOf" srcId="{9773AB56-8750-4B87-82DA-C3E4697180BC}" destId="{C6FFDE5A-BFCA-4907-980B-FD1266600F88}" srcOrd="0" destOrd="0" presId="urn:microsoft.com/office/officeart/2005/8/layout/vList2"/>
    <dgm:cxn modelId="{5FD39238-C3E0-40B0-8412-C4CA66CD5F31}" type="presOf" srcId="{0F70BADD-0D4E-44DB-B470-07149FA344F9}" destId="{2543E1C4-7A5E-42A9-B538-36E119641B51}" srcOrd="0" destOrd="0" presId="urn:microsoft.com/office/officeart/2005/8/layout/vList2"/>
    <dgm:cxn modelId="{46F25741-B379-4CD9-A4C2-FC3E9D869291}" srcId="{9773AB56-8750-4B87-82DA-C3E4697180BC}" destId="{F040DB8C-D8EA-443A-9E69-1680FF15C20C}" srcOrd="1" destOrd="0" parTransId="{B9866105-98A6-4B1D-83BB-74FDB3B98487}" sibTransId="{97B73D90-A2E9-4D87-ACA0-58D653588D76}"/>
    <dgm:cxn modelId="{872FFB63-98EE-46D5-851B-031E3664A929}" srcId="{5250B8A6-1C66-40F8-BEC2-1EC183333F5E}" destId="{9E950133-DE13-46B5-A496-D735DB2F653E}" srcOrd="0" destOrd="0" parTransId="{374CEFDC-5EB8-4944-8C25-6BDEA1AF01C7}" sibTransId="{49C6BF49-E324-49F9-98F8-747C96048B23}"/>
    <dgm:cxn modelId="{F501F873-283C-4288-BC38-3F98E8B164A4}" type="presOf" srcId="{F040DB8C-D8EA-443A-9E69-1680FF15C20C}" destId="{B43727EA-16D9-430D-8D11-081E1C993A83}" srcOrd="0" destOrd="0" presId="urn:microsoft.com/office/officeart/2005/8/layout/vList2"/>
    <dgm:cxn modelId="{66049854-1D36-4B4A-891C-37CC5014D1EB}" srcId="{F040DB8C-D8EA-443A-9E69-1680FF15C20C}" destId="{411200CC-8DF9-40B0-BAA8-50B024D68C9E}" srcOrd="0" destOrd="0" parTransId="{870B3EF5-FFCC-42EB-8718-DC43802F5FC1}" sibTransId="{3480D905-EEE0-4413-9A29-5D23A2EEFEE3}"/>
    <dgm:cxn modelId="{BE617A58-20DA-4D62-AD67-57CB3D937B2A}" type="presOf" srcId="{5250B8A6-1C66-40F8-BEC2-1EC183333F5E}" destId="{97F27236-7FDB-47DB-ABCA-C120D7733C3E}" srcOrd="0" destOrd="0" presId="urn:microsoft.com/office/officeart/2005/8/layout/vList2"/>
    <dgm:cxn modelId="{351F297F-D5E7-49CA-A2E1-EC40126E5897}" srcId="{9773AB56-8750-4B87-82DA-C3E4697180BC}" destId="{3C1E28F5-33BC-4995-A05E-5EC231DBA054}" srcOrd="3" destOrd="0" parTransId="{0C1D6031-6F4E-4C77-9D56-8A5C00CBB652}" sibTransId="{52865720-AC7C-48A7-872E-D2EF0496BB1B}"/>
    <dgm:cxn modelId="{D858A789-E07B-4CFB-BB5F-4BA309462AD2}" type="presOf" srcId="{3B748B54-B192-4918-898A-416A16E23C8F}" destId="{3F7EC42D-EF0A-4FFB-8543-E513C262189E}" srcOrd="0" destOrd="0" presId="urn:microsoft.com/office/officeart/2005/8/layout/vList2"/>
    <dgm:cxn modelId="{B545869A-DA96-48B3-803D-07C137550F65}" type="presOf" srcId="{0AB64283-A750-4A61-AFAF-4F1C40904039}" destId="{8B283528-E57C-4656-9239-AFFDC88969BA}" srcOrd="0" destOrd="0" presId="urn:microsoft.com/office/officeart/2005/8/layout/vList2"/>
    <dgm:cxn modelId="{7CDA109D-E857-4DDA-BF1D-413CCB5C55AB}" type="presOf" srcId="{411200CC-8DF9-40B0-BAA8-50B024D68C9E}" destId="{057F216B-1090-45FF-B7E6-E915016CE6F2}" srcOrd="0" destOrd="0" presId="urn:microsoft.com/office/officeart/2005/8/layout/vList2"/>
    <dgm:cxn modelId="{A66AC69E-5D07-496D-BAF0-E7626BF9E6A2}" srcId="{9773AB56-8750-4B87-82DA-C3E4697180BC}" destId="{5250B8A6-1C66-40F8-BEC2-1EC183333F5E}" srcOrd="0" destOrd="0" parTransId="{2B77FF36-499C-4F36-BE7F-656A101B7D0B}" sibTransId="{22318767-4116-48A3-BEDF-93F1A0D72112}"/>
    <dgm:cxn modelId="{AFB5C4B2-5570-4458-8435-9793CFC50BD0}" srcId="{3C1E28F5-33BC-4995-A05E-5EC231DBA054}" destId="{0F70BADD-0D4E-44DB-B470-07149FA344F9}" srcOrd="0" destOrd="0" parTransId="{DE7911B4-8011-4817-8845-CF7BEE14013E}" sibTransId="{D951B44A-ECB0-42C8-9957-400B46131A90}"/>
    <dgm:cxn modelId="{FB7725D2-4D89-4168-9D29-773C6376DD39}" srcId="{9773AB56-8750-4B87-82DA-C3E4697180BC}" destId="{3B748B54-B192-4918-898A-416A16E23C8F}" srcOrd="2" destOrd="0" parTransId="{DDBB85EF-0E64-436A-B959-B3E439A22C18}" sibTransId="{186DDFFF-E1BA-4AB4-8283-C5D8E5413E2D}"/>
    <dgm:cxn modelId="{084A2175-F499-4AA0-9448-FF06BB49E389}" type="presParOf" srcId="{C6FFDE5A-BFCA-4907-980B-FD1266600F88}" destId="{97F27236-7FDB-47DB-ABCA-C120D7733C3E}" srcOrd="0" destOrd="0" presId="urn:microsoft.com/office/officeart/2005/8/layout/vList2"/>
    <dgm:cxn modelId="{88BB55DE-6875-45BE-B172-3900E15EF19E}" type="presParOf" srcId="{C6FFDE5A-BFCA-4907-980B-FD1266600F88}" destId="{ED041326-54D5-45B7-86DC-65539937C454}" srcOrd="1" destOrd="0" presId="urn:microsoft.com/office/officeart/2005/8/layout/vList2"/>
    <dgm:cxn modelId="{858AFD49-25F9-483D-ADBB-D01F61D49678}" type="presParOf" srcId="{C6FFDE5A-BFCA-4907-980B-FD1266600F88}" destId="{B43727EA-16D9-430D-8D11-081E1C993A83}" srcOrd="2" destOrd="0" presId="urn:microsoft.com/office/officeart/2005/8/layout/vList2"/>
    <dgm:cxn modelId="{BBD44FDB-A13A-4FBB-90CE-F84EA5715B21}" type="presParOf" srcId="{C6FFDE5A-BFCA-4907-980B-FD1266600F88}" destId="{057F216B-1090-45FF-B7E6-E915016CE6F2}" srcOrd="3" destOrd="0" presId="urn:microsoft.com/office/officeart/2005/8/layout/vList2"/>
    <dgm:cxn modelId="{8F30141E-87E3-4EF4-B5D8-0AE07FB3A9E1}" type="presParOf" srcId="{C6FFDE5A-BFCA-4907-980B-FD1266600F88}" destId="{3F7EC42D-EF0A-4FFB-8543-E513C262189E}" srcOrd="4" destOrd="0" presId="urn:microsoft.com/office/officeart/2005/8/layout/vList2"/>
    <dgm:cxn modelId="{B1759981-40A3-45EA-A153-A9596230B957}" type="presParOf" srcId="{C6FFDE5A-BFCA-4907-980B-FD1266600F88}" destId="{8B283528-E57C-4656-9239-AFFDC88969BA}" srcOrd="5" destOrd="0" presId="urn:microsoft.com/office/officeart/2005/8/layout/vList2"/>
    <dgm:cxn modelId="{F290E223-9A09-453E-B43A-A3CF3DED2A11}" type="presParOf" srcId="{C6FFDE5A-BFCA-4907-980B-FD1266600F88}" destId="{ED0F1650-C3C6-4DC5-BFD8-D07B6D02D3B9}" srcOrd="6" destOrd="0" presId="urn:microsoft.com/office/officeart/2005/8/layout/vList2"/>
    <dgm:cxn modelId="{E2F44C77-39B7-46A0-9585-5FEDD5E72D1C}" type="presParOf" srcId="{C6FFDE5A-BFCA-4907-980B-FD1266600F88}" destId="{2543E1C4-7A5E-42A9-B538-36E119641B51}" srcOrd="7"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773AB56-8750-4B87-82DA-C3E4697180B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250B8A6-1C66-40F8-BEC2-1EC183333F5E}">
      <dgm:prSet/>
      <dgm:spPr>
        <a:solidFill>
          <a:srgbClr val="83B25B"/>
        </a:solidFill>
      </dgm:spPr>
      <dgm:t>
        <a:bodyPr/>
        <a:lstStyle/>
        <a:p>
          <a:pPr>
            <a:lnSpc>
              <a:spcPct val="100000"/>
            </a:lnSpc>
          </a:pPr>
          <a:r>
            <a:rPr lang="de-DE" dirty="0">
              <a:latin typeface="Comic Sans MS" panose="030F0702030302020204" pitchFamily="66" charset="0"/>
            </a:rPr>
            <a:t>Struktur</a:t>
          </a:r>
          <a:r>
            <a:rPr lang="de-DE" dirty="0"/>
            <a:t> </a:t>
          </a:r>
          <a:endParaRPr lang="en-US" dirty="0"/>
        </a:p>
      </dgm:t>
    </dgm:pt>
    <dgm:pt modelId="{2B77FF36-499C-4F36-BE7F-656A101B7D0B}" type="parTrans" cxnId="{A66AC69E-5D07-496D-BAF0-E7626BF9E6A2}">
      <dgm:prSet/>
      <dgm:spPr/>
      <dgm:t>
        <a:bodyPr/>
        <a:lstStyle/>
        <a:p>
          <a:endParaRPr lang="en-US"/>
        </a:p>
      </dgm:t>
    </dgm:pt>
    <dgm:pt modelId="{22318767-4116-48A3-BEDF-93F1A0D72112}" type="sibTrans" cxnId="{A66AC69E-5D07-496D-BAF0-E7626BF9E6A2}">
      <dgm:prSet/>
      <dgm:spPr/>
      <dgm:t>
        <a:bodyPr/>
        <a:lstStyle/>
        <a:p>
          <a:endParaRPr lang="en-US"/>
        </a:p>
      </dgm:t>
    </dgm:pt>
    <dgm:pt modelId="{9E950133-DE13-46B5-A496-D735DB2F653E}">
      <dgm:prSet/>
      <dgm:spPr/>
      <dgm:t>
        <a:bodyPr/>
        <a:lstStyle/>
        <a:p>
          <a:pPr>
            <a:lnSpc>
              <a:spcPct val="100000"/>
            </a:lnSpc>
          </a:pPr>
          <a:endParaRPr lang="en-US" dirty="0">
            <a:latin typeface="Comic Sans MS" panose="030F0702030302020204" pitchFamily="66" charset="0"/>
          </a:endParaRPr>
        </a:p>
      </dgm:t>
    </dgm:pt>
    <dgm:pt modelId="{374CEFDC-5EB8-4944-8C25-6BDEA1AF01C7}" type="parTrans" cxnId="{872FFB63-98EE-46D5-851B-031E3664A929}">
      <dgm:prSet/>
      <dgm:spPr/>
      <dgm:t>
        <a:bodyPr/>
        <a:lstStyle/>
        <a:p>
          <a:endParaRPr lang="en-US"/>
        </a:p>
      </dgm:t>
    </dgm:pt>
    <dgm:pt modelId="{49C6BF49-E324-49F9-98F8-747C96048B23}" type="sibTrans" cxnId="{872FFB63-98EE-46D5-851B-031E3664A929}">
      <dgm:prSet/>
      <dgm:spPr/>
      <dgm:t>
        <a:bodyPr/>
        <a:lstStyle/>
        <a:p>
          <a:endParaRPr lang="en-US"/>
        </a:p>
      </dgm:t>
    </dgm:pt>
    <dgm:pt modelId="{F040DB8C-D8EA-443A-9E69-1680FF15C20C}">
      <dgm:prSet/>
      <dgm:spPr>
        <a:solidFill>
          <a:srgbClr val="83B25B"/>
        </a:solidFill>
      </dgm:spPr>
      <dgm:t>
        <a:bodyPr/>
        <a:lstStyle/>
        <a:p>
          <a:pPr>
            <a:lnSpc>
              <a:spcPct val="100000"/>
            </a:lnSpc>
          </a:pPr>
          <a:r>
            <a:rPr lang="de-DE" dirty="0">
              <a:latin typeface="Comic Sans MS" panose="030F0702030302020204" pitchFamily="66" charset="0"/>
            </a:rPr>
            <a:t>Usability</a:t>
          </a:r>
          <a:endParaRPr lang="en-US" dirty="0">
            <a:latin typeface="Comic Sans MS" panose="030F0702030302020204" pitchFamily="66" charset="0"/>
          </a:endParaRPr>
        </a:p>
      </dgm:t>
    </dgm:pt>
    <dgm:pt modelId="{B9866105-98A6-4B1D-83BB-74FDB3B98487}" type="parTrans" cxnId="{46F25741-B379-4CD9-A4C2-FC3E9D869291}">
      <dgm:prSet/>
      <dgm:spPr/>
      <dgm:t>
        <a:bodyPr/>
        <a:lstStyle/>
        <a:p>
          <a:endParaRPr lang="en-US"/>
        </a:p>
      </dgm:t>
    </dgm:pt>
    <dgm:pt modelId="{97B73D90-A2E9-4D87-ACA0-58D653588D76}" type="sibTrans" cxnId="{46F25741-B379-4CD9-A4C2-FC3E9D869291}">
      <dgm:prSet/>
      <dgm:spPr/>
      <dgm:t>
        <a:bodyPr/>
        <a:lstStyle/>
        <a:p>
          <a:endParaRPr lang="en-US"/>
        </a:p>
      </dgm:t>
    </dgm:pt>
    <dgm:pt modelId="{411200CC-8DF9-40B0-BAA8-50B024D68C9E}">
      <dgm:prSet/>
      <dgm:spPr/>
      <dgm:t>
        <a:bodyPr/>
        <a:lstStyle/>
        <a:p>
          <a:pPr>
            <a:lnSpc>
              <a:spcPct val="100000"/>
            </a:lnSpc>
          </a:pPr>
          <a:endParaRPr lang="en-US" dirty="0">
            <a:latin typeface="Comic Sans MS" panose="030F0702030302020204" pitchFamily="66" charset="0"/>
          </a:endParaRPr>
        </a:p>
      </dgm:t>
    </dgm:pt>
    <dgm:pt modelId="{870B3EF5-FFCC-42EB-8718-DC43802F5FC1}" type="parTrans" cxnId="{66049854-1D36-4B4A-891C-37CC5014D1EB}">
      <dgm:prSet/>
      <dgm:spPr/>
      <dgm:t>
        <a:bodyPr/>
        <a:lstStyle/>
        <a:p>
          <a:endParaRPr lang="en-US"/>
        </a:p>
      </dgm:t>
    </dgm:pt>
    <dgm:pt modelId="{3480D905-EEE0-4413-9A29-5D23A2EEFEE3}" type="sibTrans" cxnId="{66049854-1D36-4B4A-891C-37CC5014D1EB}">
      <dgm:prSet/>
      <dgm:spPr/>
      <dgm:t>
        <a:bodyPr/>
        <a:lstStyle/>
        <a:p>
          <a:endParaRPr lang="en-US"/>
        </a:p>
      </dgm:t>
    </dgm:pt>
    <dgm:pt modelId="{3B748B54-B192-4918-898A-416A16E23C8F}">
      <dgm:prSet/>
      <dgm:spPr>
        <a:solidFill>
          <a:srgbClr val="83B25B"/>
        </a:solidFill>
      </dgm:spPr>
      <dgm:t>
        <a:bodyPr/>
        <a:lstStyle/>
        <a:p>
          <a:pPr>
            <a:lnSpc>
              <a:spcPct val="100000"/>
            </a:lnSpc>
          </a:pPr>
          <a:r>
            <a:rPr lang="de-DE" dirty="0">
              <a:latin typeface="Comic Sans MS" panose="030F0702030302020204" pitchFamily="66" charset="0"/>
            </a:rPr>
            <a:t>Design </a:t>
          </a:r>
          <a:endParaRPr lang="en-US" dirty="0">
            <a:latin typeface="Comic Sans MS" panose="030F0702030302020204" pitchFamily="66" charset="0"/>
          </a:endParaRPr>
        </a:p>
      </dgm:t>
    </dgm:pt>
    <dgm:pt modelId="{DDBB85EF-0E64-436A-B959-B3E439A22C18}" type="parTrans" cxnId="{FB7725D2-4D89-4168-9D29-773C6376DD39}">
      <dgm:prSet/>
      <dgm:spPr/>
      <dgm:t>
        <a:bodyPr/>
        <a:lstStyle/>
        <a:p>
          <a:endParaRPr lang="en-US"/>
        </a:p>
      </dgm:t>
    </dgm:pt>
    <dgm:pt modelId="{186DDFFF-E1BA-4AB4-8283-C5D8E5413E2D}" type="sibTrans" cxnId="{FB7725D2-4D89-4168-9D29-773C6376DD39}">
      <dgm:prSet/>
      <dgm:spPr/>
      <dgm:t>
        <a:bodyPr/>
        <a:lstStyle/>
        <a:p>
          <a:endParaRPr lang="en-US"/>
        </a:p>
      </dgm:t>
    </dgm:pt>
    <dgm:pt modelId="{0AB64283-A750-4A61-AFAF-4F1C40904039}">
      <dgm:prSet/>
      <dgm:spPr/>
      <dgm:t>
        <a:bodyPr/>
        <a:lstStyle/>
        <a:p>
          <a:pPr>
            <a:lnSpc>
              <a:spcPct val="100000"/>
            </a:lnSpc>
          </a:pPr>
          <a:endParaRPr lang="en-US" dirty="0">
            <a:latin typeface="Comic Sans MS" panose="030F0702030302020204" pitchFamily="66" charset="0"/>
          </a:endParaRPr>
        </a:p>
      </dgm:t>
    </dgm:pt>
    <dgm:pt modelId="{45E7DF50-B611-4A69-BDBA-56A8AE0D21BF}" type="parTrans" cxnId="{E235FE05-5C55-4D7B-866C-551612EB9198}">
      <dgm:prSet/>
      <dgm:spPr/>
      <dgm:t>
        <a:bodyPr/>
        <a:lstStyle/>
        <a:p>
          <a:endParaRPr lang="en-US"/>
        </a:p>
      </dgm:t>
    </dgm:pt>
    <dgm:pt modelId="{867285AE-36D7-490B-996A-2B6EA95CF31B}" type="sibTrans" cxnId="{E235FE05-5C55-4D7B-866C-551612EB9198}">
      <dgm:prSet/>
      <dgm:spPr/>
      <dgm:t>
        <a:bodyPr/>
        <a:lstStyle/>
        <a:p>
          <a:endParaRPr lang="en-US"/>
        </a:p>
      </dgm:t>
    </dgm:pt>
    <dgm:pt modelId="{3C1E28F5-33BC-4995-A05E-5EC231DBA054}">
      <dgm:prSet/>
      <dgm:spPr>
        <a:solidFill>
          <a:srgbClr val="83B25B"/>
        </a:solidFill>
      </dgm:spPr>
      <dgm:t>
        <a:bodyPr/>
        <a:lstStyle/>
        <a:p>
          <a:pPr>
            <a:lnSpc>
              <a:spcPct val="100000"/>
            </a:lnSpc>
          </a:pPr>
          <a:r>
            <a:rPr lang="de-DE" dirty="0">
              <a:latin typeface="Comic Sans MS" panose="030F0702030302020204" pitchFamily="66" charset="0"/>
            </a:rPr>
            <a:t>Funktionen</a:t>
          </a:r>
          <a:r>
            <a:rPr lang="de-DE" dirty="0"/>
            <a:t> </a:t>
          </a:r>
          <a:endParaRPr lang="en-US" dirty="0"/>
        </a:p>
      </dgm:t>
    </dgm:pt>
    <dgm:pt modelId="{0C1D6031-6F4E-4C77-9D56-8A5C00CBB652}" type="parTrans" cxnId="{351F297F-D5E7-49CA-A2E1-EC40126E5897}">
      <dgm:prSet/>
      <dgm:spPr/>
      <dgm:t>
        <a:bodyPr/>
        <a:lstStyle/>
        <a:p>
          <a:endParaRPr lang="en-US"/>
        </a:p>
      </dgm:t>
    </dgm:pt>
    <dgm:pt modelId="{52865720-AC7C-48A7-872E-D2EF0496BB1B}" type="sibTrans" cxnId="{351F297F-D5E7-49CA-A2E1-EC40126E5897}">
      <dgm:prSet/>
      <dgm:spPr/>
      <dgm:t>
        <a:bodyPr/>
        <a:lstStyle/>
        <a:p>
          <a:endParaRPr lang="en-US"/>
        </a:p>
      </dgm:t>
    </dgm:pt>
    <dgm:pt modelId="{0F70BADD-0D4E-44DB-B470-07149FA344F9}">
      <dgm:prSet/>
      <dgm:spPr/>
      <dgm:t>
        <a:bodyPr/>
        <a:lstStyle/>
        <a:p>
          <a:pPr>
            <a:lnSpc>
              <a:spcPct val="100000"/>
            </a:lnSpc>
          </a:pPr>
          <a:endParaRPr lang="en-US" dirty="0">
            <a:latin typeface="Comic Sans MS" panose="030F0702030302020204" pitchFamily="66" charset="0"/>
          </a:endParaRPr>
        </a:p>
      </dgm:t>
    </dgm:pt>
    <dgm:pt modelId="{DE7911B4-8011-4817-8845-CF7BEE14013E}" type="parTrans" cxnId="{AFB5C4B2-5570-4458-8435-9793CFC50BD0}">
      <dgm:prSet/>
      <dgm:spPr/>
      <dgm:t>
        <a:bodyPr/>
        <a:lstStyle/>
        <a:p>
          <a:endParaRPr lang="en-US"/>
        </a:p>
      </dgm:t>
    </dgm:pt>
    <dgm:pt modelId="{D951B44A-ECB0-42C8-9957-400B46131A90}" type="sibTrans" cxnId="{AFB5C4B2-5570-4458-8435-9793CFC50BD0}">
      <dgm:prSet/>
      <dgm:spPr/>
      <dgm:t>
        <a:bodyPr/>
        <a:lstStyle/>
        <a:p>
          <a:endParaRPr lang="en-US"/>
        </a:p>
      </dgm:t>
    </dgm:pt>
    <dgm:pt modelId="{C6FFDE5A-BFCA-4907-980B-FD1266600F88}" type="pres">
      <dgm:prSet presAssocID="{9773AB56-8750-4B87-82DA-C3E4697180BC}" presName="linear" presStyleCnt="0">
        <dgm:presLayoutVars>
          <dgm:animLvl val="lvl"/>
          <dgm:resizeHandles val="exact"/>
        </dgm:presLayoutVars>
      </dgm:prSet>
      <dgm:spPr/>
    </dgm:pt>
    <dgm:pt modelId="{97F27236-7FDB-47DB-ABCA-C120D7733C3E}" type="pres">
      <dgm:prSet presAssocID="{5250B8A6-1C66-40F8-BEC2-1EC183333F5E}" presName="parentText" presStyleLbl="node1" presStyleIdx="0" presStyleCnt="4" custLinFactNeighborX="584" custLinFactNeighborY="-3315">
        <dgm:presLayoutVars>
          <dgm:chMax val="0"/>
          <dgm:bulletEnabled val="1"/>
        </dgm:presLayoutVars>
      </dgm:prSet>
      <dgm:spPr/>
    </dgm:pt>
    <dgm:pt modelId="{ED041326-54D5-45B7-86DC-65539937C454}" type="pres">
      <dgm:prSet presAssocID="{5250B8A6-1C66-40F8-BEC2-1EC183333F5E}" presName="childText" presStyleLbl="revTx" presStyleIdx="0" presStyleCnt="4">
        <dgm:presLayoutVars>
          <dgm:bulletEnabled val="1"/>
        </dgm:presLayoutVars>
      </dgm:prSet>
      <dgm:spPr/>
    </dgm:pt>
    <dgm:pt modelId="{B43727EA-16D9-430D-8D11-081E1C993A83}" type="pres">
      <dgm:prSet presAssocID="{F040DB8C-D8EA-443A-9E69-1680FF15C20C}" presName="parentText" presStyleLbl="node1" presStyleIdx="1" presStyleCnt="4">
        <dgm:presLayoutVars>
          <dgm:chMax val="0"/>
          <dgm:bulletEnabled val="1"/>
        </dgm:presLayoutVars>
      </dgm:prSet>
      <dgm:spPr/>
    </dgm:pt>
    <dgm:pt modelId="{057F216B-1090-45FF-B7E6-E915016CE6F2}" type="pres">
      <dgm:prSet presAssocID="{F040DB8C-D8EA-443A-9E69-1680FF15C20C}" presName="childText" presStyleLbl="revTx" presStyleIdx="1" presStyleCnt="4">
        <dgm:presLayoutVars>
          <dgm:bulletEnabled val="1"/>
        </dgm:presLayoutVars>
      </dgm:prSet>
      <dgm:spPr/>
    </dgm:pt>
    <dgm:pt modelId="{3F7EC42D-EF0A-4FFB-8543-E513C262189E}" type="pres">
      <dgm:prSet presAssocID="{3B748B54-B192-4918-898A-416A16E23C8F}" presName="parentText" presStyleLbl="node1" presStyleIdx="2" presStyleCnt="4">
        <dgm:presLayoutVars>
          <dgm:chMax val="0"/>
          <dgm:bulletEnabled val="1"/>
        </dgm:presLayoutVars>
      </dgm:prSet>
      <dgm:spPr/>
    </dgm:pt>
    <dgm:pt modelId="{8B283528-E57C-4656-9239-AFFDC88969BA}" type="pres">
      <dgm:prSet presAssocID="{3B748B54-B192-4918-898A-416A16E23C8F}" presName="childText" presStyleLbl="revTx" presStyleIdx="2" presStyleCnt="4">
        <dgm:presLayoutVars>
          <dgm:bulletEnabled val="1"/>
        </dgm:presLayoutVars>
      </dgm:prSet>
      <dgm:spPr/>
    </dgm:pt>
    <dgm:pt modelId="{ED0F1650-C3C6-4DC5-BFD8-D07B6D02D3B9}" type="pres">
      <dgm:prSet presAssocID="{3C1E28F5-33BC-4995-A05E-5EC231DBA054}" presName="parentText" presStyleLbl="node1" presStyleIdx="3" presStyleCnt="4">
        <dgm:presLayoutVars>
          <dgm:chMax val="0"/>
          <dgm:bulletEnabled val="1"/>
        </dgm:presLayoutVars>
      </dgm:prSet>
      <dgm:spPr/>
    </dgm:pt>
    <dgm:pt modelId="{2543E1C4-7A5E-42A9-B538-36E119641B51}" type="pres">
      <dgm:prSet presAssocID="{3C1E28F5-33BC-4995-A05E-5EC231DBA054}" presName="childText" presStyleLbl="revTx" presStyleIdx="3" presStyleCnt="4">
        <dgm:presLayoutVars>
          <dgm:bulletEnabled val="1"/>
        </dgm:presLayoutVars>
      </dgm:prSet>
      <dgm:spPr/>
    </dgm:pt>
  </dgm:ptLst>
  <dgm:cxnLst>
    <dgm:cxn modelId="{E235FE05-5C55-4D7B-866C-551612EB9198}" srcId="{3B748B54-B192-4918-898A-416A16E23C8F}" destId="{0AB64283-A750-4A61-AFAF-4F1C40904039}" srcOrd="0" destOrd="0" parTransId="{45E7DF50-B611-4A69-BDBA-56A8AE0D21BF}" sibTransId="{867285AE-36D7-490B-996A-2B6EA95CF31B}"/>
    <dgm:cxn modelId="{89FB2E1E-02B4-44AE-9EF4-9A10A8B3D305}" type="presOf" srcId="{3C1E28F5-33BC-4995-A05E-5EC231DBA054}" destId="{ED0F1650-C3C6-4DC5-BFD8-D07B6D02D3B9}" srcOrd="0" destOrd="0" presId="urn:microsoft.com/office/officeart/2005/8/layout/vList2"/>
    <dgm:cxn modelId="{6FF4592A-7266-402F-9982-FA50DAD4CB4B}" type="presOf" srcId="{9E950133-DE13-46B5-A496-D735DB2F653E}" destId="{ED041326-54D5-45B7-86DC-65539937C454}" srcOrd="0" destOrd="0" presId="urn:microsoft.com/office/officeart/2005/8/layout/vList2"/>
    <dgm:cxn modelId="{AF1F592D-6A31-47C3-AB01-BB6692D69D02}" type="presOf" srcId="{9773AB56-8750-4B87-82DA-C3E4697180BC}" destId="{C6FFDE5A-BFCA-4907-980B-FD1266600F88}" srcOrd="0" destOrd="0" presId="urn:microsoft.com/office/officeart/2005/8/layout/vList2"/>
    <dgm:cxn modelId="{5FD39238-C3E0-40B0-8412-C4CA66CD5F31}" type="presOf" srcId="{0F70BADD-0D4E-44DB-B470-07149FA344F9}" destId="{2543E1C4-7A5E-42A9-B538-36E119641B51}" srcOrd="0" destOrd="0" presId="urn:microsoft.com/office/officeart/2005/8/layout/vList2"/>
    <dgm:cxn modelId="{46F25741-B379-4CD9-A4C2-FC3E9D869291}" srcId="{9773AB56-8750-4B87-82DA-C3E4697180BC}" destId="{F040DB8C-D8EA-443A-9E69-1680FF15C20C}" srcOrd="1" destOrd="0" parTransId="{B9866105-98A6-4B1D-83BB-74FDB3B98487}" sibTransId="{97B73D90-A2E9-4D87-ACA0-58D653588D76}"/>
    <dgm:cxn modelId="{872FFB63-98EE-46D5-851B-031E3664A929}" srcId="{5250B8A6-1C66-40F8-BEC2-1EC183333F5E}" destId="{9E950133-DE13-46B5-A496-D735DB2F653E}" srcOrd="0" destOrd="0" parTransId="{374CEFDC-5EB8-4944-8C25-6BDEA1AF01C7}" sibTransId="{49C6BF49-E324-49F9-98F8-747C96048B23}"/>
    <dgm:cxn modelId="{F501F873-283C-4288-BC38-3F98E8B164A4}" type="presOf" srcId="{F040DB8C-D8EA-443A-9E69-1680FF15C20C}" destId="{B43727EA-16D9-430D-8D11-081E1C993A83}" srcOrd="0" destOrd="0" presId="urn:microsoft.com/office/officeart/2005/8/layout/vList2"/>
    <dgm:cxn modelId="{66049854-1D36-4B4A-891C-37CC5014D1EB}" srcId="{F040DB8C-D8EA-443A-9E69-1680FF15C20C}" destId="{411200CC-8DF9-40B0-BAA8-50B024D68C9E}" srcOrd="0" destOrd="0" parTransId="{870B3EF5-FFCC-42EB-8718-DC43802F5FC1}" sibTransId="{3480D905-EEE0-4413-9A29-5D23A2EEFEE3}"/>
    <dgm:cxn modelId="{BE617A58-20DA-4D62-AD67-57CB3D937B2A}" type="presOf" srcId="{5250B8A6-1C66-40F8-BEC2-1EC183333F5E}" destId="{97F27236-7FDB-47DB-ABCA-C120D7733C3E}" srcOrd="0" destOrd="0" presId="urn:microsoft.com/office/officeart/2005/8/layout/vList2"/>
    <dgm:cxn modelId="{351F297F-D5E7-49CA-A2E1-EC40126E5897}" srcId="{9773AB56-8750-4B87-82DA-C3E4697180BC}" destId="{3C1E28F5-33BC-4995-A05E-5EC231DBA054}" srcOrd="3" destOrd="0" parTransId="{0C1D6031-6F4E-4C77-9D56-8A5C00CBB652}" sibTransId="{52865720-AC7C-48A7-872E-D2EF0496BB1B}"/>
    <dgm:cxn modelId="{D858A789-E07B-4CFB-BB5F-4BA309462AD2}" type="presOf" srcId="{3B748B54-B192-4918-898A-416A16E23C8F}" destId="{3F7EC42D-EF0A-4FFB-8543-E513C262189E}" srcOrd="0" destOrd="0" presId="urn:microsoft.com/office/officeart/2005/8/layout/vList2"/>
    <dgm:cxn modelId="{B545869A-DA96-48B3-803D-07C137550F65}" type="presOf" srcId="{0AB64283-A750-4A61-AFAF-4F1C40904039}" destId="{8B283528-E57C-4656-9239-AFFDC88969BA}" srcOrd="0" destOrd="0" presId="urn:microsoft.com/office/officeart/2005/8/layout/vList2"/>
    <dgm:cxn modelId="{7CDA109D-E857-4DDA-BF1D-413CCB5C55AB}" type="presOf" srcId="{411200CC-8DF9-40B0-BAA8-50B024D68C9E}" destId="{057F216B-1090-45FF-B7E6-E915016CE6F2}" srcOrd="0" destOrd="0" presId="urn:microsoft.com/office/officeart/2005/8/layout/vList2"/>
    <dgm:cxn modelId="{A66AC69E-5D07-496D-BAF0-E7626BF9E6A2}" srcId="{9773AB56-8750-4B87-82DA-C3E4697180BC}" destId="{5250B8A6-1C66-40F8-BEC2-1EC183333F5E}" srcOrd="0" destOrd="0" parTransId="{2B77FF36-499C-4F36-BE7F-656A101B7D0B}" sibTransId="{22318767-4116-48A3-BEDF-93F1A0D72112}"/>
    <dgm:cxn modelId="{AFB5C4B2-5570-4458-8435-9793CFC50BD0}" srcId="{3C1E28F5-33BC-4995-A05E-5EC231DBA054}" destId="{0F70BADD-0D4E-44DB-B470-07149FA344F9}" srcOrd="0" destOrd="0" parTransId="{DE7911B4-8011-4817-8845-CF7BEE14013E}" sibTransId="{D951B44A-ECB0-42C8-9957-400B46131A90}"/>
    <dgm:cxn modelId="{FB7725D2-4D89-4168-9D29-773C6376DD39}" srcId="{9773AB56-8750-4B87-82DA-C3E4697180BC}" destId="{3B748B54-B192-4918-898A-416A16E23C8F}" srcOrd="2" destOrd="0" parTransId="{DDBB85EF-0E64-436A-B959-B3E439A22C18}" sibTransId="{186DDFFF-E1BA-4AB4-8283-C5D8E5413E2D}"/>
    <dgm:cxn modelId="{084A2175-F499-4AA0-9448-FF06BB49E389}" type="presParOf" srcId="{C6FFDE5A-BFCA-4907-980B-FD1266600F88}" destId="{97F27236-7FDB-47DB-ABCA-C120D7733C3E}" srcOrd="0" destOrd="0" presId="urn:microsoft.com/office/officeart/2005/8/layout/vList2"/>
    <dgm:cxn modelId="{88BB55DE-6875-45BE-B172-3900E15EF19E}" type="presParOf" srcId="{C6FFDE5A-BFCA-4907-980B-FD1266600F88}" destId="{ED041326-54D5-45B7-86DC-65539937C454}" srcOrd="1" destOrd="0" presId="urn:microsoft.com/office/officeart/2005/8/layout/vList2"/>
    <dgm:cxn modelId="{858AFD49-25F9-483D-ADBB-D01F61D49678}" type="presParOf" srcId="{C6FFDE5A-BFCA-4907-980B-FD1266600F88}" destId="{B43727EA-16D9-430D-8D11-081E1C993A83}" srcOrd="2" destOrd="0" presId="urn:microsoft.com/office/officeart/2005/8/layout/vList2"/>
    <dgm:cxn modelId="{BBD44FDB-A13A-4FBB-90CE-F84EA5715B21}" type="presParOf" srcId="{C6FFDE5A-BFCA-4907-980B-FD1266600F88}" destId="{057F216B-1090-45FF-B7E6-E915016CE6F2}" srcOrd="3" destOrd="0" presId="urn:microsoft.com/office/officeart/2005/8/layout/vList2"/>
    <dgm:cxn modelId="{8F30141E-87E3-4EF4-B5D8-0AE07FB3A9E1}" type="presParOf" srcId="{C6FFDE5A-BFCA-4907-980B-FD1266600F88}" destId="{3F7EC42D-EF0A-4FFB-8543-E513C262189E}" srcOrd="4" destOrd="0" presId="urn:microsoft.com/office/officeart/2005/8/layout/vList2"/>
    <dgm:cxn modelId="{B1759981-40A3-45EA-A153-A9596230B957}" type="presParOf" srcId="{C6FFDE5A-BFCA-4907-980B-FD1266600F88}" destId="{8B283528-E57C-4656-9239-AFFDC88969BA}" srcOrd="5" destOrd="0" presId="urn:microsoft.com/office/officeart/2005/8/layout/vList2"/>
    <dgm:cxn modelId="{F290E223-9A09-453E-B43A-A3CF3DED2A11}" type="presParOf" srcId="{C6FFDE5A-BFCA-4907-980B-FD1266600F88}" destId="{ED0F1650-C3C6-4DC5-BFD8-D07B6D02D3B9}" srcOrd="6" destOrd="0" presId="urn:microsoft.com/office/officeart/2005/8/layout/vList2"/>
    <dgm:cxn modelId="{E2F44C77-39B7-46A0-9585-5FEDD5E72D1C}" type="presParOf" srcId="{C6FFDE5A-BFCA-4907-980B-FD1266600F88}" destId="{2543E1C4-7A5E-42A9-B538-36E119641B51}"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73AB56-8750-4B87-82DA-C3E4697180B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250B8A6-1C66-40F8-BEC2-1EC183333F5E}">
      <dgm:prSet/>
      <dgm:spPr>
        <a:solidFill>
          <a:srgbClr val="83B25B"/>
        </a:solidFill>
      </dgm:spPr>
      <dgm:t>
        <a:bodyPr/>
        <a:lstStyle/>
        <a:p>
          <a:pPr>
            <a:lnSpc>
              <a:spcPct val="100000"/>
            </a:lnSpc>
          </a:pPr>
          <a:r>
            <a:rPr lang="de-DE" dirty="0">
              <a:latin typeface="Comic Sans MS" panose="030F0702030302020204" pitchFamily="66" charset="0"/>
            </a:rPr>
            <a:t>Struktur</a:t>
          </a:r>
          <a:r>
            <a:rPr lang="de-DE" dirty="0"/>
            <a:t> </a:t>
          </a:r>
          <a:endParaRPr lang="en-US" dirty="0"/>
        </a:p>
      </dgm:t>
    </dgm:pt>
    <dgm:pt modelId="{2B77FF36-499C-4F36-BE7F-656A101B7D0B}" type="parTrans" cxnId="{A66AC69E-5D07-496D-BAF0-E7626BF9E6A2}">
      <dgm:prSet/>
      <dgm:spPr/>
      <dgm:t>
        <a:bodyPr/>
        <a:lstStyle/>
        <a:p>
          <a:endParaRPr lang="en-US"/>
        </a:p>
      </dgm:t>
    </dgm:pt>
    <dgm:pt modelId="{22318767-4116-48A3-BEDF-93F1A0D72112}" type="sibTrans" cxnId="{A66AC69E-5D07-496D-BAF0-E7626BF9E6A2}">
      <dgm:prSet/>
      <dgm:spPr/>
      <dgm:t>
        <a:bodyPr/>
        <a:lstStyle/>
        <a:p>
          <a:endParaRPr lang="en-US"/>
        </a:p>
      </dgm:t>
    </dgm:pt>
    <dgm:pt modelId="{9E950133-DE13-46B5-A496-D735DB2F653E}">
      <dgm:prSet/>
      <dgm:spPr/>
      <dgm:t>
        <a:bodyPr/>
        <a:lstStyle/>
        <a:p>
          <a:pPr>
            <a:lnSpc>
              <a:spcPct val="100000"/>
            </a:lnSpc>
          </a:pPr>
          <a:r>
            <a:rPr lang="de-DE" dirty="0">
              <a:latin typeface="Comic Sans MS" panose="030F0702030302020204" pitchFamily="66" charset="0"/>
            </a:rPr>
            <a:t>Übersichtliches Menü passend zu den Anforderungen der Zielgruppe</a:t>
          </a:r>
          <a:endParaRPr lang="en-US" dirty="0">
            <a:latin typeface="Comic Sans MS" panose="030F0702030302020204" pitchFamily="66" charset="0"/>
          </a:endParaRPr>
        </a:p>
      </dgm:t>
    </dgm:pt>
    <dgm:pt modelId="{374CEFDC-5EB8-4944-8C25-6BDEA1AF01C7}" type="parTrans" cxnId="{872FFB63-98EE-46D5-851B-031E3664A929}">
      <dgm:prSet/>
      <dgm:spPr/>
      <dgm:t>
        <a:bodyPr/>
        <a:lstStyle/>
        <a:p>
          <a:endParaRPr lang="en-US"/>
        </a:p>
      </dgm:t>
    </dgm:pt>
    <dgm:pt modelId="{49C6BF49-E324-49F9-98F8-747C96048B23}" type="sibTrans" cxnId="{872FFB63-98EE-46D5-851B-031E3664A929}">
      <dgm:prSet/>
      <dgm:spPr/>
      <dgm:t>
        <a:bodyPr/>
        <a:lstStyle/>
        <a:p>
          <a:endParaRPr lang="en-US"/>
        </a:p>
      </dgm:t>
    </dgm:pt>
    <dgm:pt modelId="{6E2BF580-166B-47FB-943D-5E3A8BA6B79F}">
      <dgm:prSet/>
      <dgm:spPr/>
      <dgm:t>
        <a:bodyPr/>
        <a:lstStyle/>
        <a:p>
          <a:pPr>
            <a:lnSpc>
              <a:spcPct val="100000"/>
            </a:lnSpc>
          </a:pPr>
          <a:r>
            <a:rPr lang="de-DE" dirty="0">
              <a:latin typeface="Comic Sans MS" panose="030F0702030302020204" pitchFamily="66" charset="0"/>
            </a:rPr>
            <a:t>Responsive Design</a:t>
          </a:r>
          <a:endParaRPr lang="en-US" dirty="0">
            <a:latin typeface="Comic Sans MS" panose="030F0702030302020204" pitchFamily="66" charset="0"/>
          </a:endParaRPr>
        </a:p>
      </dgm:t>
    </dgm:pt>
    <dgm:pt modelId="{1975A629-5BDD-4B05-A75E-399E49179E6B}" type="parTrans" cxnId="{70A604C2-0B5F-4DBF-882E-377A8E239A92}">
      <dgm:prSet/>
      <dgm:spPr/>
      <dgm:t>
        <a:bodyPr/>
        <a:lstStyle/>
        <a:p>
          <a:endParaRPr lang="en-US"/>
        </a:p>
      </dgm:t>
    </dgm:pt>
    <dgm:pt modelId="{3AEAA883-94AD-4EE6-A094-178D64D62BA3}" type="sibTrans" cxnId="{70A604C2-0B5F-4DBF-882E-377A8E239A92}">
      <dgm:prSet/>
      <dgm:spPr/>
      <dgm:t>
        <a:bodyPr/>
        <a:lstStyle/>
        <a:p>
          <a:endParaRPr lang="en-US"/>
        </a:p>
      </dgm:t>
    </dgm:pt>
    <dgm:pt modelId="{F040DB8C-D8EA-443A-9E69-1680FF15C20C}">
      <dgm:prSet/>
      <dgm:spPr>
        <a:solidFill>
          <a:srgbClr val="83B25B"/>
        </a:solidFill>
      </dgm:spPr>
      <dgm:t>
        <a:bodyPr/>
        <a:lstStyle/>
        <a:p>
          <a:pPr>
            <a:lnSpc>
              <a:spcPct val="100000"/>
            </a:lnSpc>
          </a:pPr>
          <a:r>
            <a:rPr lang="de-DE" dirty="0">
              <a:latin typeface="Comic Sans MS" panose="030F0702030302020204" pitchFamily="66" charset="0"/>
            </a:rPr>
            <a:t>Usability</a:t>
          </a:r>
          <a:endParaRPr lang="en-US" dirty="0">
            <a:latin typeface="Comic Sans MS" panose="030F0702030302020204" pitchFamily="66" charset="0"/>
          </a:endParaRPr>
        </a:p>
      </dgm:t>
    </dgm:pt>
    <dgm:pt modelId="{B9866105-98A6-4B1D-83BB-74FDB3B98487}" type="parTrans" cxnId="{46F25741-B379-4CD9-A4C2-FC3E9D869291}">
      <dgm:prSet/>
      <dgm:spPr/>
      <dgm:t>
        <a:bodyPr/>
        <a:lstStyle/>
        <a:p>
          <a:endParaRPr lang="en-US"/>
        </a:p>
      </dgm:t>
    </dgm:pt>
    <dgm:pt modelId="{97B73D90-A2E9-4D87-ACA0-58D653588D76}" type="sibTrans" cxnId="{46F25741-B379-4CD9-A4C2-FC3E9D869291}">
      <dgm:prSet/>
      <dgm:spPr/>
      <dgm:t>
        <a:bodyPr/>
        <a:lstStyle/>
        <a:p>
          <a:endParaRPr lang="en-US"/>
        </a:p>
      </dgm:t>
    </dgm:pt>
    <dgm:pt modelId="{411200CC-8DF9-40B0-BAA8-50B024D68C9E}">
      <dgm:prSet/>
      <dgm:spPr/>
      <dgm:t>
        <a:bodyPr/>
        <a:lstStyle/>
        <a:p>
          <a:pPr>
            <a:lnSpc>
              <a:spcPct val="100000"/>
            </a:lnSpc>
          </a:pPr>
          <a:r>
            <a:rPr lang="de-DE" dirty="0">
              <a:latin typeface="Comic Sans MS" panose="030F0702030302020204" pitchFamily="66" charset="0"/>
            </a:rPr>
            <a:t>Interaktive Elemente im Menu, bei Buttons und Tierbildern </a:t>
          </a:r>
          <a:endParaRPr lang="en-US" dirty="0">
            <a:latin typeface="Comic Sans MS" panose="030F0702030302020204" pitchFamily="66" charset="0"/>
          </a:endParaRPr>
        </a:p>
      </dgm:t>
    </dgm:pt>
    <dgm:pt modelId="{870B3EF5-FFCC-42EB-8718-DC43802F5FC1}" type="parTrans" cxnId="{66049854-1D36-4B4A-891C-37CC5014D1EB}">
      <dgm:prSet/>
      <dgm:spPr/>
      <dgm:t>
        <a:bodyPr/>
        <a:lstStyle/>
        <a:p>
          <a:endParaRPr lang="en-US"/>
        </a:p>
      </dgm:t>
    </dgm:pt>
    <dgm:pt modelId="{3480D905-EEE0-4413-9A29-5D23A2EEFEE3}" type="sibTrans" cxnId="{66049854-1D36-4B4A-891C-37CC5014D1EB}">
      <dgm:prSet/>
      <dgm:spPr/>
      <dgm:t>
        <a:bodyPr/>
        <a:lstStyle/>
        <a:p>
          <a:endParaRPr lang="en-US"/>
        </a:p>
      </dgm:t>
    </dgm:pt>
    <dgm:pt modelId="{3B748B54-B192-4918-898A-416A16E23C8F}">
      <dgm:prSet/>
      <dgm:spPr>
        <a:solidFill>
          <a:srgbClr val="83B25B"/>
        </a:solidFill>
      </dgm:spPr>
      <dgm:t>
        <a:bodyPr/>
        <a:lstStyle/>
        <a:p>
          <a:pPr>
            <a:lnSpc>
              <a:spcPct val="100000"/>
            </a:lnSpc>
          </a:pPr>
          <a:r>
            <a:rPr lang="de-DE" dirty="0">
              <a:latin typeface="Comic Sans MS" panose="030F0702030302020204" pitchFamily="66" charset="0"/>
            </a:rPr>
            <a:t>Design</a:t>
          </a:r>
          <a:r>
            <a:rPr lang="de-DE" dirty="0"/>
            <a:t> </a:t>
          </a:r>
          <a:endParaRPr lang="en-US" dirty="0"/>
        </a:p>
      </dgm:t>
    </dgm:pt>
    <dgm:pt modelId="{DDBB85EF-0E64-436A-B959-B3E439A22C18}" type="parTrans" cxnId="{FB7725D2-4D89-4168-9D29-773C6376DD39}">
      <dgm:prSet/>
      <dgm:spPr/>
      <dgm:t>
        <a:bodyPr/>
        <a:lstStyle/>
        <a:p>
          <a:endParaRPr lang="en-US"/>
        </a:p>
      </dgm:t>
    </dgm:pt>
    <dgm:pt modelId="{186DDFFF-E1BA-4AB4-8283-C5D8E5413E2D}" type="sibTrans" cxnId="{FB7725D2-4D89-4168-9D29-773C6376DD39}">
      <dgm:prSet/>
      <dgm:spPr/>
      <dgm:t>
        <a:bodyPr/>
        <a:lstStyle/>
        <a:p>
          <a:endParaRPr lang="en-US"/>
        </a:p>
      </dgm:t>
    </dgm:pt>
    <dgm:pt modelId="{0AB64283-A750-4A61-AFAF-4F1C40904039}">
      <dgm:prSet/>
      <dgm:spPr/>
      <dgm:t>
        <a:bodyPr/>
        <a:lstStyle/>
        <a:p>
          <a:pPr>
            <a:lnSpc>
              <a:spcPct val="100000"/>
            </a:lnSpc>
          </a:pPr>
          <a:r>
            <a:rPr lang="de-DE" dirty="0">
              <a:latin typeface="Comic Sans MS" panose="030F0702030302020204" pitchFamily="66" charset="0"/>
            </a:rPr>
            <a:t>Hoher Wiedererkennungswert durch einheitliches Design und Logo</a:t>
          </a:r>
          <a:endParaRPr lang="en-US" dirty="0">
            <a:latin typeface="Comic Sans MS" panose="030F0702030302020204" pitchFamily="66" charset="0"/>
          </a:endParaRPr>
        </a:p>
      </dgm:t>
    </dgm:pt>
    <dgm:pt modelId="{45E7DF50-B611-4A69-BDBA-56A8AE0D21BF}" type="parTrans" cxnId="{E235FE05-5C55-4D7B-866C-551612EB9198}">
      <dgm:prSet/>
      <dgm:spPr/>
      <dgm:t>
        <a:bodyPr/>
        <a:lstStyle/>
        <a:p>
          <a:endParaRPr lang="en-US"/>
        </a:p>
      </dgm:t>
    </dgm:pt>
    <dgm:pt modelId="{867285AE-36D7-490B-996A-2B6EA95CF31B}" type="sibTrans" cxnId="{E235FE05-5C55-4D7B-866C-551612EB9198}">
      <dgm:prSet/>
      <dgm:spPr/>
      <dgm:t>
        <a:bodyPr/>
        <a:lstStyle/>
        <a:p>
          <a:endParaRPr lang="en-US"/>
        </a:p>
      </dgm:t>
    </dgm:pt>
    <dgm:pt modelId="{361C5F5A-8EE0-4111-A4B3-8718891E3118}">
      <dgm:prSet/>
      <dgm:spPr/>
      <dgm:t>
        <a:bodyPr/>
        <a:lstStyle/>
        <a:p>
          <a:pPr>
            <a:lnSpc>
              <a:spcPct val="100000"/>
            </a:lnSpc>
          </a:pPr>
          <a:r>
            <a:rPr lang="de-DE" dirty="0">
              <a:latin typeface="Comic Sans MS" panose="030F0702030302020204" pitchFamily="66" charset="0"/>
            </a:rPr>
            <a:t>Ansprechendes Design </a:t>
          </a:r>
          <a:endParaRPr lang="en-US" dirty="0">
            <a:latin typeface="Comic Sans MS" panose="030F0702030302020204" pitchFamily="66" charset="0"/>
          </a:endParaRPr>
        </a:p>
      </dgm:t>
    </dgm:pt>
    <dgm:pt modelId="{91FC59AB-93AD-4E19-AE16-213CAFF3F282}" type="parTrans" cxnId="{3DC50912-5135-4BAA-B1F6-8804B88889BE}">
      <dgm:prSet/>
      <dgm:spPr/>
      <dgm:t>
        <a:bodyPr/>
        <a:lstStyle/>
        <a:p>
          <a:endParaRPr lang="en-US"/>
        </a:p>
      </dgm:t>
    </dgm:pt>
    <dgm:pt modelId="{A3B29DE3-C93F-4CD8-9677-34A119229522}" type="sibTrans" cxnId="{3DC50912-5135-4BAA-B1F6-8804B88889BE}">
      <dgm:prSet/>
      <dgm:spPr/>
      <dgm:t>
        <a:bodyPr/>
        <a:lstStyle/>
        <a:p>
          <a:endParaRPr lang="en-US"/>
        </a:p>
      </dgm:t>
    </dgm:pt>
    <dgm:pt modelId="{3C1E28F5-33BC-4995-A05E-5EC231DBA054}">
      <dgm:prSet/>
      <dgm:spPr>
        <a:solidFill>
          <a:srgbClr val="83B25B"/>
        </a:solidFill>
      </dgm:spPr>
      <dgm:t>
        <a:bodyPr/>
        <a:lstStyle/>
        <a:p>
          <a:pPr>
            <a:lnSpc>
              <a:spcPct val="100000"/>
            </a:lnSpc>
          </a:pPr>
          <a:r>
            <a:rPr lang="de-DE" dirty="0">
              <a:latin typeface="Comic Sans MS" panose="030F0702030302020204" pitchFamily="66" charset="0"/>
            </a:rPr>
            <a:t>Funktionen</a:t>
          </a:r>
          <a:r>
            <a:rPr lang="de-DE" dirty="0"/>
            <a:t> </a:t>
          </a:r>
          <a:endParaRPr lang="en-US" dirty="0"/>
        </a:p>
      </dgm:t>
    </dgm:pt>
    <dgm:pt modelId="{0C1D6031-6F4E-4C77-9D56-8A5C00CBB652}" type="parTrans" cxnId="{351F297F-D5E7-49CA-A2E1-EC40126E5897}">
      <dgm:prSet/>
      <dgm:spPr/>
      <dgm:t>
        <a:bodyPr/>
        <a:lstStyle/>
        <a:p>
          <a:endParaRPr lang="en-US"/>
        </a:p>
      </dgm:t>
    </dgm:pt>
    <dgm:pt modelId="{52865720-AC7C-48A7-872E-D2EF0496BB1B}" type="sibTrans" cxnId="{351F297F-D5E7-49CA-A2E1-EC40126E5897}">
      <dgm:prSet/>
      <dgm:spPr/>
      <dgm:t>
        <a:bodyPr/>
        <a:lstStyle/>
        <a:p>
          <a:endParaRPr lang="en-US"/>
        </a:p>
      </dgm:t>
    </dgm:pt>
    <dgm:pt modelId="{0F70BADD-0D4E-44DB-B470-07149FA344F9}">
      <dgm:prSet/>
      <dgm:spPr/>
      <dgm:t>
        <a:bodyPr/>
        <a:lstStyle/>
        <a:p>
          <a:pPr>
            <a:lnSpc>
              <a:spcPct val="100000"/>
            </a:lnSpc>
          </a:pPr>
          <a:r>
            <a:rPr lang="de-DE" dirty="0">
              <a:latin typeface="Comic Sans MS" panose="030F0702030302020204" pitchFamily="66" charset="0"/>
            </a:rPr>
            <a:t>Über Login zu Formularen </a:t>
          </a:r>
          <a:endParaRPr lang="en-US" dirty="0">
            <a:latin typeface="Comic Sans MS" panose="030F0702030302020204" pitchFamily="66" charset="0"/>
          </a:endParaRPr>
        </a:p>
      </dgm:t>
    </dgm:pt>
    <dgm:pt modelId="{DE7911B4-8011-4817-8845-CF7BEE14013E}" type="parTrans" cxnId="{AFB5C4B2-5570-4458-8435-9793CFC50BD0}">
      <dgm:prSet/>
      <dgm:spPr/>
      <dgm:t>
        <a:bodyPr/>
        <a:lstStyle/>
        <a:p>
          <a:endParaRPr lang="en-US"/>
        </a:p>
      </dgm:t>
    </dgm:pt>
    <dgm:pt modelId="{D951B44A-ECB0-42C8-9957-400B46131A90}" type="sibTrans" cxnId="{AFB5C4B2-5570-4458-8435-9793CFC50BD0}">
      <dgm:prSet/>
      <dgm:spPr/>
      <dgm:t>
        <a:bodyPr/>
        <a:lstStyle/>
        <a:p>
          <a:endParaRPr lang="en-US"/>
        </a:p>
      </dgm:t>
    </dgm:pt>
    <dgm:pt modelId="{14C38F15-B848-45D7-B720-030E1DDF5D31}">
      <dgm:prSet/>
      <dgm:spPr/>
      <dgm:t>
        <a:bodyPr/>
        <a:lstStyle/>
        <a:p>
          <a:pPr>
            <a:lnSpc>
              <a:spcPct val="100000"/>
            </a:lnSpc>
          </a:pPr>
          <a:r>
            <a:rPr lang="de-DE" dirty="0">
              <a:latin typeface="Comic Sans MS" panose="030F0702030302020204" pitchFamily="66" charset="0"/>
            </a:rPr>
            <a:t>Filterbare Tierübersicht </a:t>
          </a:r>
          <a:endParaRPr lang="en-US" dirty="0">
            <a:latin typeface="Comic Sans MS" panose="030F0702030302020204" pitchFamily="66" charset="0"/>
          </a:endParaRPr>
        </a:p>
      </dgm:t>
    </dgm:pt>
    <dgm:pt modelId="{6A29DBF5-EE5F-44B0-8F04-0BD0313E9EBA}" type="parTrans" cxnId="{7B25ECD0-D936-4F16-B477-6DE5FB57F2D1}">
      <dgm:prSet/>
      <dgm:spPr/>
      <dgm:t>
        <a:bodyPr/>
        <a:lstStyle/>
        <a:p>
          <a:endParaRPr lang="en-US"/>
        </a:p>
      </dgm:t>
    </dgm:pt>
    <dgm:pt modelId="{F3F16283-2FB3-4F13-9DD3-58ED3872AEAB}" type="sibTrans" cxnId="{7B25ECD0-D936-4F16-B477-6DE5FB57F2D1}">
      <dgm:prSet/>
      <dgm:spPr/>
      <dgm:t>
        <a:bodyPr/>
        <a:lstStyle/>
        <a:p>
          <a:endParaRPr lang="en-US"/>
        </a:p>
      </dgm:t>
    </dgm:pt>
    <dgm:pt modelId="{C6FFDE5A-BFCA-4907-980B-FD1266600F88}" type="pres">
      <dgm:prSet presAssocID="{9773AB56-8750-4B87-82DA-C3E4697180BC}" presName="linear" presStyleCnt="0">
        <dgm:presLayoutVars>
          <dgm:animLvl val="lvl"/>
          <dgm:resizeHandles val="exact"/>
        </dgm:presLayoutVars>
      </dgm:prSet>
      <dgm:spPr/>
    </dgm:pt>
    <dgm:pt modelId="{97F27236-7FDB-47DB-ABCA-C120D7733C3E}" type="pres">
      <dgm:prSet presAssocID="{5250B8A6-1C66-40F8-BEC2-1EC183333F5E}" presName="parentText" presStyleLbl="node1" presStyleIdx="0" presStyleCnt="4">
        <dgm:presLayoutVars>
          <dgm:chMax val="0"/>
          <dgm:bulletEnabled val="1"/>
        </dgm:presLayoutVars>
      </dgm:prSet>
      <dgm:spPr/>
    </dgm:pt>
    <dgm:pt modelId="{ED041326-54D5-45B7-86DC-65539937C454}" type="pres">
      <dgm:prSet presAssocID="{5250B8A6-1C66-40F8-BEC2-1EC183333F5E}" presName="childText" presStyleLbl="revTx" presStyleIdx="0" presStyleCnt="4">
        <dgm:presLayoutVars>
          <dgm:bulletEnabled val="1"/>
        </dgm:presLayoutVars>
      </dgm:prSet>
      <dgm:spPr/>
    </dgm:pt>
    <dgm:pt modelId="{B43727EA-16D9-430D-8D11-081E1C993A83}" type="pres">
      <dgm:prSet presAssocID="{F040DB8C-D8EA-443A-9E69-1680FF15C20C}" presName="parentText" presStyleLbl="node1" presStyleIdx="1" presStyleCnt="4">
        <dgm:presLayoutVars>
          <dgm:chMax val="0"/>
          <dgm:bulletEnabled val="1"/>
        </dgm:presLayoutVars>
      </dgm:prSet>
      <dgm:spPr/>
    </dgm:pt>
    <dgm:pt modelId="{057F216B-1090-45FF-B7E6-E915016CE6F2}" type="pres">
      <dgm:prSet presAssocID="{F040DB8C-D8EA-443A-9E69-1680FF15C20C}" presName="childText" presStyleLbl="revTx" presStyleIdx="1" presStyleCnt="4">
        <dgm:presLayoutVars>
          <dgm:bulletEnabled val="1"/>
        </dgm:presLayoutVars>
      </dgm:prSet>
      <dgm:spPr/>
    </dgm:pt>
    <dgm:pt modelId="{3F7EC42D-EF0A-4FFB-8543-E513C262189E}" type="pres">
      <dgm:prSet presAssocID="{3B748B54-B192-4918-898A-416A16E23C8F}" presName="parentText" presStyleLbl="node1" presStyleIdx="2" presStyleCnt="4">
        <dgm:presLayoutVars>
          <dgm:chMax val="0"/>
          <dgm:bulletEnabled val="1"/>
        </dgm:presLayoutVars>
      </dgm:prSet>
      <dgm:spPr/>
    </dgm:pt>
    <dgm:pt modelId="{8B283528-E57C-4656-9239-AFFDC88969BA}" type="pres">
      <dgm:prSet presAssocID="{3B748B54-B192-4918-898A-416A16E23C8F}" presName="childText" presStyleLbl="revTx" presStyleIdx="2" presStyleCnt="4">
        <dgm:presLayoutVars>
          <dgm:bulletEnabled val="1"/>
        </dgm:presLayoutVars>
      </dgm:prSet>
      <dgm:spPr/>
    </dgm:pt>
    <dgm:pt modelId="{ED0F1650-C3C6-4DC5-BFD8-D07B6D02D3B9}" type="pres">
      <dgm:prSet presAssocID="{3C1E28F5-33BC-4995-A05E-5EC231DBA054}" presName="parentText" presStyleLbl="node1" presStyleIdx="3" presStyleCnt="4">
        <dgm:presLayoutVars>
          <dgm:chMax val="0"/>
          <dgm:bulletEnabled val="1"/>
        </dgm:presLayoutVars>
      </dgm:prSet>
      <dgm:spPr/>
    </dgm:pt>
    <dgm:pt modelId="{2543E1C4-7A5E-42A9-B538-36E119641B51}" type="pres">
      <dgm:prSet presAssocID="{3C1E28F5-33BC-4995-A05E-5EC231DBA054}" presName="childText" presStyleLbl="revTx" presStyleIdx="3" presStyleCnt="4">
        <dgm:presLayoutVars>
          <dgm:bulletEnabled val="1"/>
        </dgm:presLayoutVars>
      </dgm:prSet>
      <dgm:spPr/>
    </dgm:pt>
  </dgm:ptLst>
  <dgm:cxnLst>
    <dgm:cxn modelId="{E235FE05-5C55-4D7B-866C-551612EB9198}" srcId="{3B748B54-B192-4918-898A-416A16E23C8F}" destId="{0AB64283-A750-4A61-AFAF-4F1C40904039}" srcOrd="0" destOrd="0" parTransId="{45E7DF50-B611-4A69-BDBA-56A8AE0D21BF}" sibTransId="{867285AE-36D7-490B-996A-2B6EA95CF31B}"/>
    <dgm:cxn modelId="{3DC50912-5135-4BAA-B1F6-8804B88889BE}" srcId="{3B748B54-B192-4918-898A-416A16E23C8F}" destId="{361C5F5A-8EE0-4111-A4B3-8718891E3118}" srcOrd="1" destOrd="0" parTransId="{91FC59AB-93AD-4E19-AE16-213CAFF3F282}" sibTransId="{A3B29DE3-C93F-4CD8-9677-34A119229522}"/>
    <dgm:cxn modelId="{253CFA13-2AD8-4100-BB69-23766F66EA98}" type="presOf" srcId="{14C38F15-B848-45D7-B720-030E1DDF5D31}" destId="{2543E1C4-7A5E-42A9-B538-36E119641B51}" srcOrd="0" destOrd="1" presId="urn:microsoft.com/office/officeart/2005/8/layout/vList2"/>
    <dgm:cxn modelId="{89FB2E1E-02B4-44AE-9EF4-9A10A8B3D305}" type="presOf" srcId="{3C1E28F5-33BC-4995-A05E-5EC231DBA054}" destId="{ED0F1650-C3C6-4DC5-BFD8-D07B6D02D3B9}" srcOrd="0" destOrd="0" presId="urn:microsoft.com/office/officeart/2005/8/layout/vList2"/>
    <dgm:cxn modelId="{6FF4592A-7266-402F-9982-FA50DAD4CB4B}" type="presOf" srcId="{9E950133-DE13-46B5-A496-D735DB2F653E}" destId="{ED041326-54D5-45B7-86DC-65539937C454}" srcOrd="0" destOrd="0" presId="urn:microsoft.com/office/officeart/2005/8/layout/vList2"/>
    <dgm:cxn modelId="{AF1F592D-6A31-47C3-AB01-BB6692D69D02}" type="presOf" srcId="{9773AB56-8750-4B87-82DA-C3E4697180BC}" destId="{C6FFDE5A-BFCA-4907-980B-FD1266600F88}" srcOrd="0" destOrd="0" presId="urn:microsoft.com/office/officeart/2005/8/layout/vList2"/>
    <dgm:cxn modelId="{5FD39238-C3E0-40B0-8412-C4CA66CD5F31}" type="presOf" srcId="{0F70BADD-0D4E-44DB-B470-07149FA344F9}" destId="{2543E1C4-7A5E-42A9-B538-36E119641B51}" srcOrd="0" destOrd="0" presId="urn:microsoft.com/office/officeart/2005/8/layout/vList2"/>
    <dgm:cxn modelId="{46F25741-B379-4CD9-A4C2-FC3E9D869291}" srcId="{9773AB56-8750-4B87-82DA-C3E4697180BC}" destId="{F040DB8C-D8EA-443A-9E69-1680FF15C20C}" srcOrd="1" destOrd="0" parTransId="{B9866105-98A6-4B1D-83BB-74FDB3B98487}" sibTransId="{97B73D90-A2E9-4D87-ACA0-58D653588D76}"/>
    <dgm:cxn modelId="{872FFB63-98EE-46D5-851B-031E3664A929}" srcId="{5250B8A6-1C66-40F8-BEC2-1EC183333F5E}" destId="{9E950133-DE13-46B5-A496-D735DB2F653E}" srcOrd="0" destOrd="0" parTransId="{374CEFDC-5EB8-4944-8C25-6BDEA1AF01C7}" sibTransId="{49C6BF49-E324-49F9-98F8-747C96048B23}"/>
    <dgm:cxn modelId="{5A9FDF4F-DFB2-49C7-AF84-1824832F8975}" type="presOf" srcId="{6E2BF580-166B-47FB-943D-5E3A8BA6B79F}" destId="{ED041326-54D5-45B7-86DC-65539937C454}" srcOrd="0" destOrd="1" presId="urn:microsoft.com/office/officeart/2005/8/layout/vList2"/>
    <dgm:cxn modelId="{F501F873-283C-4288-BC38-3F98E8B164A4}" type="presOf" srcId="{F040DB8C-D8EA-443A-9E69-1680FF15C20C}" destId="{B43727EA-16D9-430D-8D11-081E1C993A83}" srcOrd="0" destOrd="0" presId="urn:microsoft.com/office/officeart/2005/8/layout/vList2"/>
    <dgm:cxn modelId="{66049854-1D36-4B4A-891C-37CC5014D1EB}" srcId="{F040DB8C-D8EA-443A-9E69-1680FF15C20C}" destId="{411200CC-8DF9-40B0-BAA8-50B024D68C9E}" srcOrd="0" destOrd="0" parTransId="{870B3EF5-FFCC-42EB-8718-DC43802F5FC1}" sibTransId="{3480D905-EEE0-4413-9A29-5D23A2EEFEE3}"/>
    <dgm:cxn modelId="{BE617A58-20DA-4D62-AD67-57CB3D937B2A}" type="presOf" srcId="{5250B8A6-1C66-40F8-BEC2-1EC183333F5E}" destId="{97F27236-7FDB-47DB-ABCA-C120D7733C3E}" srcOrd="0" destOrd="0" presId="urn:microsoft.com/office/officeart/2005/8/layout/vList2"/>
    <dgm:cxn modelId="{351F297F-D5E7-49CA-A2E1-EC40126E5897}" srcId="{9773AB56-8750-4B87-82DA-C3E4697180BC}" destId="{3C1E28F5-33BC-4995-A05E-5EC231DBA054}" srcOrd="3" destOrd="0" parTransId="{0C1D6031-6F4E-4C77-9D56-8A5C00CBB652}" sibTransId="{52865720-AC7C-48A7-872E-D2EF0496BB1B}"/>
    <dgm:cxn modelId="{D858A789-E07B-4CFB-BB5F-4BA309462AD2}" type="presOf" srcId="{3B748B54-B192-4918-898A-416A16E23C8F}" destId="{3F7EC42D-EF0A-4FFB-8543-E513C262189E}" srcOrd="0" destOrd="0" presId="urn:microsoft.com/office/officeart/2005/8/layout/vList2"/>
    <dgm:cxn modelId="{2A0A508B-C5B7-4455-A8BD-A526525CA4BE}" type="presOf" srcId="{361C5F5A-8EE0-4111-A4B3-8718891E3118}" destId="{8B283528-E57C-4656-9239-AFFDC88969BA}" srcOrd="0" destOrd="1" presId="urn:microsoft.com/office/officeart/2005/8/layout/vList2"/>
    <dgm:cxn modelId="{B545869A-DA96-48B3-803D-07C137550F65}" type="presOf" srcId="{0AB64283-A750-4A61-AFAF-4F1C40904039}" destId="{8B283528-E57C-4656-9239-AFFDC88969BA}" srcOrd="0" destOrd="0" presId="urn:microsoft.com/office/officeart/2005/8/layout/vList2"/>
    <dgm:cxn modelId="{7CDA109D-E857-4DDA-BF1D-413CCB5C55AB}" type="presOf" srcId="{411200CC-8DF9-40B0-BAA8-50B024D68C9E}" destId="{057F216B-1090-45FF-B7E6-E915016CE6F2}" srcOrd="0" destOrd="0" presId="urn:microsoft.com/office/officeart/2005/8/layout/vList2"/>
    <dgm:cxn modelId="{A66AC69E-5D07-496D-BAF0-E7626BF9E6A2}" srcId="{9773AB56-8750-4B87-82DA-C3E4697180BC}" destId="{5250B8A6-1C66-40F8-BEC2-1EC183333F5E}" srcOrd="0" destOrd="0" parTransId="{2B77FF36-499C-4F36-BE7F-656A101B7D0B}" sibTransId="{22318767-4116-48A3-BEDF-93F1A0D72112}"/>
    <dgm:cxn modelId="{AFB5C4B2-5570-4458-8435-9793CFC50BD0}" srcId="{3C1E28F5-33BC-4995-A05E-5EC231DBA054}" destId="{0F70BADD-0D4E-44DB-B470-07149FA344F9}" srcOrd="0" destOrd="0" parTransId="{DE7911B4-8011-4817-8845-CF7BEE14013E}" sibTransId="{D951B44A-ECB0-42C8-9957-400B46131A90}"/>
    <dgm:cxn modelId="{70A604C2-0B5F-4DBF-882E-377A8E239A92}" srcId="{5250B8A6-1C66-40F8-BEC2-1EC183333F5E}" destId="{6E2BF580-166B-47FB-943D-5E3A8BA6B79F}" srcOrd="1" destOrd="0" parTransId="{1975A629-5BDD-4B05-A75E-399E49179E6B}" sibTransId="{3AEAA883-94AD-4EE6-A094-178D64D62BA3}"/>
    <dgm:cxn modelId="{7B25ECD0-D936-4F16-B477-6DE5FB57F2D1}" srcId="{3C1E28F5-33BC-4995-A05E-5EC231DBA054}" destId="{14C38F15-B848-45D7-B720-030E1DDF5D31}" srcOrd="1" destOrd="0" parTransId="{6A29DBF5-EE5F-44B0-8F04-0BD0313E9EBA}" sibTransId="{F3F16283-2FB3-4F13-9DD3-58ED3872AEAB}"/>
    <dgm:cxn modelId="{FB7725D2-4D89-4168-9D29-773C6376DD39}" srcId="{9773AB56-8750-4B87-82DA-C3E4697180BC}" destId="{3B748B54-B192-4918-898A-416A16E23C8F}" srcOrd="2" destOrd="0" parTransId="{DDBB85EF-0E64-436A-B959-B3E439A22C18}" sibTransId="{186DDFFF-E1BA-4AB4-8283-C5D8E5413E2D}"/>
    <dgm:cxn modelId="{084A2175-F499-4AA0-9448-FF06BB49E389}" type="presParOf" srcId="{C6FFDE5A-BFCA-4907-980B-FD1266600F88}" destId="{97F27236-7FDB-47DB-ABCA-C120D7733C3E}" srcOrd="0" destOrd="0" presId="urn:microsoft.com/office/officeart/2005/8/layout/vList2"/>
    <dgm:cxn modelId="{88BB55DE-6875-45BE-B172-3900E15EF19E}" type="presParOf" srcId="{C6FFDE5A-BFCA-4907-980B-FD1266600F88}" destId="{ED041326-54D5-45B7-86DC-65539937C454}" srcOrd="1" destOrd="0" presId="urn:microsoft.com/office/officeart/2005/8/layout/vList2"/>
    <dgm:cxn modelId="{858AFD49-25F9-483D-ADBB-D01F61D49678}" type="presParOf" srcId="{C6FFDE5A-BFCA-4907-980B-FD1266600F88}" destId="{B43727EA-16D9-430D-8D11-081E1C993A83}" srcOrd="2" destOrd="0" presId="urn:microsoft.com/office/officeart/2005/8/layout/vList2"/>
    <dgm:cxn modelId="{BBD44FDB-A13A-4FBB-90CE-F84EA5715B21}" type="presParOf" srcId="{C6FFDE5A-BFCA-4907-980B-FD1266600F88}" destId="{057F216B-1090-45FF-B7E6-E915016CE6F2}" srcOrd="3" destOrd="0" presId="urn:microsoft.com/office/officeart/2005/8/layout/vList2"/>
    <dgm:cxn modelId="{8F30141E-87E3-4EF4-B5D8-0AE07FB3A9E1}" type="presParOf" srcId="{C6FFDE5A-BFCA-4907-980B-FD1266600F88}" destId="{3F7EC42D-EF0A-4FFB-8543-E513C262189E}" srcOrd="4" destOrd="0" presId="urn:microsoft.com/office/officeart/2005/8/layout/vList2"/>
    <dgm:cxn modelId="{B1759981-40A3-45EA-A153-A9596230B957}" type="presParOf" srcId="{C6FFDE5A-BFCA-4907-980B-FD1266600F88}" destId="{8B283528-E57C-4656-9239-AFFDC88969BA}" srcOrd="5" destOrd="0" presId="urn:microsoft.com/office/officeart/2005/8/layout/vList2"/>
    <dgm:cxn modelId="{F290E223-9A09-453E-B43A-A3CF3DED2A11}" type="presParOf" srcId="{C6FFDE5A-BFCA-4907-980B-FD1266600F88}" destId="{ED0F1650-C3C6-4DC5-BFD8-D07B6D02D3B9}" srcOrd="6" destOrd="0" presId="urn:microsoft.com/office/officeart/2005/8/layout/vList2"/>
    <dgm:cxn modelId="{E2F44C77-39B7-46A0-9585-5FEDD5E72D1C}" type="presParOf" srcId="{C6FFDE5A-BFCA-4907-980B-FD1266600F88}" destId="{2543E1C4-7A5E-42A9-B538-36E119641B51}"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BF3A93C-7EFF-446F-BB6B-F1B0CE4A7A56}"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de-DE"/>
        </a:p>
      </dgm:t>
    </dgm:pt>
    <dgm:pt modelId="{50E23DBD-F5D6-4EC9-982F-86E5033AC06C}">
      <dgm:prSet phldrT="[Text]" custT="1"/>
      <dgm:spPr>
        <a:solidFill>
          <a:srgbClr val="83B25B"/>
        </a:solidFill>
      </dgm:spPr>
      <dgm:t>
        <a:bodyPr/>
        <a:lstStyle/>
        <a:p>
          <a:r>
            <a:rPr lang="de-DE" sz="2100" dirty="0">
              <a:latin typeface="Comic Sans MS" panose="030F0702030302020204" pitchFamily="66" charset="0"/>
            </a:rPr>
            <a:t>Start</a:t>
          </a:r>
        </a:p>
      </dgm:t>
    </dgm:pt>
    <dgm:pt modelId="{17443C9E-3717-4D91-95D5-6FD1A7F0B584}" type="parTrans" cxnId="{B4D21CED-1070-4AEF-8515-1404C3760A57}">
      <dgm:prSet/>
      <dgm:spPr/>
      <dgm:t>
        <a:bodyPr/>
        <a:lstStyle/>
        <a:p>
          <a:endParaRPr lang="de-DE"/>
        </a:p>
      </dgm:t>
    </dgm:pt>
    <dgm:pt modelId="{3F5BEC22-D262-4CBF-BAE4-1D95EC0DAD65}" type="sibTrans" cxnId="{B4D21CED-1070-4AEF-8515-1404C3760A57}">
      <dgm:prSet/>
      <dgm:spPr/>
      <dgm:t>
        <a:bodyPr/>
        <a:lstStyle/>
        <a:p>
          <a:endParaRPr lang="de-DE"/>
        </a:p>
      </dgm:t>
    </dgm:pt>
    <dgm:pt modelId="{F284D636-C44C-4F0A-A356-2F33AAE754E0}">
      <dgm:prSet phldrT="[Text]"/>
      <dgm:spPr>
        <a:solidFill>
          <a:srgbClr val="83B25B"/>
        </a:solidFill>
      </dgm:spPr>
      <dgm:t>
        <a:bodyPr/>
        <a:lstStyle/>
        <a:p>
          <a:r>
            <a:rPr lang="de-DE" dirty="0">
              <a:latin typeface="Comic Sans MS" panose="030F0702030302020204" pitchFamily="66" charset="0"/>
            </a:rPr>
            <a:t>Unsere Tiere</a:t>
          </a:r>
        </a:p>
      </dgm:t>
    </dgm:pt>
    <dgm:pt modelId="{4724EFCB-CE8E-435C-907E-C81EEDF55E39}" type="parTrans" cxnId="{CC461E39-6A11-4728-A393-573FB20522BA}">
      <dgm:prSet/>
      <dgm:spPr/>
      <dgm:t>
        <a:bodyPr/>
        <a:lstStyle/>
        <a:p>
          <a:endParaRPr lang="de-DE"/>
        </a:p>
      </dgm:t>
    </dgm:pt>
    <dgm:pt modelId="{82C44C9F-68E5-4CB7-AF3D-A9165E33E6B1}" type="sibTrans" cxnId="{CC461E39-6A11-4728-A393-573FB20522BA}">
      <dgm:prSet/>
      <dgm:spPr/>
      <dgm:t>
        <a:bodyPr/>
        <a:lstStyle/>
        <a:p>
          <a:endParaRPr lang="de-DE"/>
        </a:p>
      </dgm:t>
    </dgm:pt>
    <dgm:pt modelId="{B4687FB1-9E8F-447B-80C7-883E736CA4DE}">
      <dgm:prSet phldrT="[Text]"/>
      <dgm:spPr>
        <a:solidFill>
          <a:srgbClr val="83B25B"/>
        </a:solidFill>
      </dgm:spPr>
      <dgm:t>
        <a:bodyPr/>
        <a:lstStyle/>
        <a:p>
          <a:r>
            <a:rPr lang="de-DE" dirty="0">
              <a:latin typeface="Comic Sans MS" panose="030F0702030302020204" pitchFamily="66" charset="0"/>
            </a:rPr>
            <a:t>Aktuelles</a:t>
          </a:r>
        </a:p>
      </dgm:t>
    </dgm:pt>
    <dgm:pt modelId="{47772743-45E4-47B2-9EC1-C2C3C2FB827E}" type="parTrans" cxnId="{1959FEBF-45DB-4640-B302-C7F22E081F2C}">
      <dgm:prSet/>
      <dgm:spPr/>
      <dgm:t>
        <a:bodyPr/>
        <a:lstStyle/>
        <a:p>
          <a:endParaRPr lang="de-DE"/>
        </a:p>
      </dgm:t>
    </dgm:pt>
    <dgm:pt modelId="{1AFBADC3-6C25-4393-AC1C-047B741112E7}" type="sibTrans" cxnId="{1959FEBF-45DB-4640-B302-C7F22E081F2C}">
      <dgm:prSet/>
      <dgm:spPr/>
      <dgm:t>
        <a:bodyPr/>
        <a:lstStyle/>
        <a:p>
          <a:endParaRPr lang="de-DE"/>
        </a:p>
      </dgm:t>
    </dgm:pt>
    <dgm:pt modelId="{F0972A20-0544-408C-91DE-5125D933792A}">
      <dgm:prSet phldrT="[Text]"/>
      <dgm:spPr>
        <a:solidFill>
          <a:srgbClr val="83B25B"/>
        </a:solidFill>
      </dgm:spPr>
      <dgm:t>
        <a:bodyPr/>
        <a:lstStyle/>
        <a:p>
          <a:r>
            <a:rPr lang="de-DE" dirty="0">
              <a:latin typeface="Comic Sans MS" panose="030F0702030302020204" pitchFamily="66" charset="0"/>
            </a:rPr>
            <a:t>Vermisst / Gefunden</a:t>
          </a:r>
        </a:p>
      </dgm:t>
    </dgm:pt>
    <dgm:pt modelId="{ED1687AA-BCA3-467B-AD9A-6975AD599052}" type="parTrans" cxnId="{1D118C4C-639E-40D4-BCB2-2670BC05146D}">
      <dgm:prSet/>
      <dgm:spPr/>
      <dgm:t>
        <a:bodyPr/>
        <a:lstStyle/>
        <a:p>
          <a:endParaRPr lang="de-DE"/>
        </a:p>
      </dgm:t>
    </dgm:pt>
    <dgm:pt modelId="{A62DEAC7-1749-4342-B179-AE031894523B}" type="sibTrans" cxnId="{1D118C4C-639E-40D4-BCB2-2670BC05146D}">
      <dgm:prSet/>
      <dgm:spPr/>
      <dgm:t>
        <a:bodyPr/>
        <a:lstStyle/>
        <a:p>
          <a:endParaRPr lang="de-DE"/>
        </a:p>
      </dgm:t>
    </dgm:pt>
    <dgm:pt modelId="{AA4A87D9-E1D5-4C09-B68B-74C263BC4EF1}">
      <dgm:prSet phldrT="[Text]"/>
      <dgm:spPr>
        <a:solidFill>
          <a:srgbClr val="83B25B"/>
        </a:solidFill>
      </dgm:spPr>
      <dgm:t>
        <a:bodyPr/>
        <a:lstStyle/>
        <a:p>
          <a:r>
            <a:rPr lang="de-DE" dirty="0">
              <a:latin typeface="Comic Sans MS" panose="030F0702030302020204" pitchFamily="66" charset="0"/>
            </a:rPr>
            <a:t>Service Infos </a:t>
          </a:r>
        </a:p>
      </dgm:t>
    </dgm:pt>
    <dgm:pt modelId="{2B36ADC3-3B5B-4563-B30A-F2F3A61FED35}" type="parTrans" cxnId="{994E8F18-B911-4E9F-B134-EA1BE27726AB}">
      <dgm:prSet/>
      <dgm:spPr/>
      <dgm:t>
        <a:bodyPr/>
        <a:lstStyle/>
        <a:p>
          <a:endParaRPr lang="de-DE"/>
        </a:p>
      </dgm:t>
    </dgm:pt>
    <dgm:pt modelId="{5C2462FA-0FE8-42B9-AF2D-EE48FE69505E}" type="sibTrans" cxnId="{994E8F18-B911-4E9F-B134-EA1BE27726AB}">
      <dgm:prSet/>
      <dgm:spPr/>
      <dgm:t>
        <a:bodyPr/>
        <a:lstStyle/>
        <a:p>
          <a:endParaRPr lang="de-DE"/>
        </a:p>
      </dgm:t>
    </dgm:pt>
    <dgm:pt modelId="{892DEA8B-3DD8-4193-A7B9-AB0A52E5B8EA}">
      <dgm:prSet phldrT="[Text]"/>
      <dgm:spPr>
        <a:solidFill>
          <a:srgbClr val="83B25B"/>
        </a:solidFill>
      </dgm:spPr>
      <dgm:t>
        <a:bodyPr/>
        <a:lstStyle/>
        <a:p>
          <a:r>
            <a:rPr lang="de-DE" dirty="0">
              <a:latin typeface="Comic Sans MS" panose="030F0702030302020204" pitchFamily="66" charset="0"/>
            </a:rPr>
            <a:t>Login/ Logout</a:t>
          </a:r>
        </a:p>
      </dgm:t>
    </dgm:pt>
    <dgm:pt modelId="{47AAFD48-FE45-47BD-9FD9-5CDB83828103}" type="parTrans" cxnId="{5730FDFC-5111-4B82-AF02-2909927340C6}">
      <dgm:prSet/>
      <dgm:spPr/>
      <dgm:t>
        <a:bodyPr/>
        <a:lstStyle/>
        <a:p>
          <a:endParaRPr lang="de-DE"/>
        </a:p>
      </dgm:t>
    </dgm:pt>
    <dgm:pt modelId="{7D041C1A-24E7-462A-A113-87FF8E1612C9}" type="sibTrans" cxnId="{5730FDFC-5111-4B82-AF02-2909927340C6}">
      <dgm:prSet/>
      <dgm:spPr/>
      <dgm:t>
        <a:bodyPr/>
        <a:lstStyle/>
        <a:p>
          <a:endParaRPr lang="de-DE"/>
        </a:p>
      </dgm:t>
    </dgm:pt>
    <dgm:pt modelId="{AD538E75-AAFA-4E29-B6EF-27479D849515}" type="pres">
      <dgm:prSet presAssocID="{4BF3A93C-7EFF-446F-BB6B-F1B0CE4A7A56}" presName="diagram" presStyleCnt="0">
        <dgm:presLayoutVars>
          <dgm:chPref val="1"/>
          <dgm:dir/>
          <dgm:animOne val="branch"/>
          <dgm:animLvl val="lvl"/>
          <dgm:resizeHandles/>
        </dgm:presLayoutVars>
      </dgm:prSet>
      <dgm:spPr/>
    </dgm:pt>
    <dgm:pt modelId="{88F30CC4-7A30-46E2-9041-B068E3F5D2C2}" type="pres">
      <dgm:prSet presAssocID="{50E23DBD-F5D6-4EC9-982F-86E5033AC06C}" presName="root" presStyleCnt="0"/>
      <dgm:spPr/>
    </dgm:pt>
    <dgm:pt modelId="{084D614B-0007-4306-B831-C07E636C3227}" type="pres">
      <dgm:prSet presAssocID="{50E23DBD-F5D6-4EC9-982F-86E5033AC06C}" presName="rootComposite" presStyleCnt="0"/>
      <dgm:spPr/>
    </dgm:pt>
    <dgm:pt modelId="{74F90A21-388D-4E7F-BCE8-9971300BBB86}" type="pres">
      <dgm:prSet presAssocID="{50E23DBD-F5D6-4EC9-982F-86E5033AC06C}" presName="rootText" presStyleLbl="node1" presStyleIdx="0" presStyleCnt="6"/>
      <dgm:spPr/>
    </dgm:pt>
    <dgm:pt modelId="{92C65D25-05DE-448E-BD08-678A2F06D8CF}" type="pres">
      <dgm:prSet presAssocID="{50E23DBD-F5D6-4EC9-982F-86E5033AC06C}" presName="rootConnector" presStyleLbl="node1" presStyleIdx="0" presStyleCnt="6"/>
      <dgm:spPr/>
    </dgm:pt>
    <dgm:pt modelId="{34DA82F6-6A03-4F34-8546-A550E9FB2A8B}" type="pres">
      <dgm:prSet presAssocID="{50E23DBD-F5D6-4EC9-982F-86E5033AC06C}" presName="childShape" presStyleCnt="0"/>
      <dgm:spPr/>
    </dgm:pt>
    <dgm:pt modelId="{9F56F362-BF20-405B-B294-6E54DD64D138}" type="pres">
      <dgm:prSet presAssocID="{F284D636-C44C-4F0A-A356-2F33AAE754E0}" presName="root" presStyleCnt="0"/>
      <dgm:spPr/>
    </dgm:pt>
    <dgm:pt modelId="{CFD41AAF-7062-43D6-B9E0-E600B4F55CAD}" type="pres">
      <dgm:prSet presAssocID="{F284D636-C44C-4F0A-A356-2F33AAE754E0}" presName="rootComposite" presStyleCnt="0"/>
      <dgm:spPr/>
    </dgm:pt>
    <dgm:pt modelId="{D15AF5DD-09D4-42F2-AB59-2B00D7B5E5F6}" type="pres">
      <dgm:prSet presAssocID="{F284D636-C44C-4F0A-A356-2F33AAE754E0}" presName="rootText" presStyleLbl="node1" presStyleIdx="1" presStyleCnt="6"/>
      <dgm:spPr/>
    </dgm:pt>
    <dgm:pt modelId="{2B23B300-7B59-4066-9922-EC9FB60F6152}" type="pres">
      <dgm:prSet presAssocID="{F284D636-C44C-4F0A-A356-2F33AAE754E0}" presName="rootConnector" presStyleLbl="node1" presStyleIdx="1" presStyleCnt="6"/>
      <dgm:spPr/>
    </dgm:pt>
    <dgm:pt modelId="{C3E129A3-EFB5-44A0-93AA-5C5644735AF7}" type="pres">
      <dgm:prSet presAssocID="{F284D636-C44C-4F0A-A356-2F33AAE754E0}" presName="childShape" presStyleCnt="0"/>
      <dgm:spPr/>
    </dgm:pt>
    <dgm:pt modelId="{5964E193-BAC7-4D9B-81D9-C74A6B833A42}" type="pres">
      <dgm:prSet presAssocID="{B4687FB1-9E8F-447B-80C7-883E736CA4DE}" presName="root" presStyleCnt="0"/>
      <dgm:spPr/>
    </dgm:pt>
    <dgm:pt modelId="{4F56D367-70EC-4F3B-8F0E-5C95C17BCF5D}" type="pres">
      <dgm:prSet presAssocID="{B4687FB1-9E8F-447B-80C7-883E736CA4DE}" presName="rootComposite" presStyleCnt="0"/>
      <dgm:spPr/>
    </dgm:pt>
    <dgm:pt modelId="{5A008197-DCD6-4850-A6A3-9FE17641BBAB}" type="pres">
      <dgm:prSet presAssocID="{B4687FB1-9E8F-447B-80C7-883E736CA4DE}" presName="rootText" presStyleLbl="node1" presStyleIdx="2" presStyleCnt="6"/>
      <dgm:spPr/>
    </dgm:pt>
    <dgm:pt modelId="{4718D085-A03E-499B-9373-F5C0925A9D07}" type="pres">
      <dgm:prSet presAssocID="{B4687FB1-9E8F-447B-80C7-883E736CA4DE}" presName="rootConnector" presStyleLbl="node1" presStyleIdx="2" presStyleCnt="6"/>
      <dgm:spPr/>
    </dgm:pt>
    <dgm:pt modelId="{5236F92D-B7B7-4340-8DA9-180DC92FC834}" type="pres">
      <dgm:prSet presAssocID="{B4687FB1-9E8F-447B-80C7-883E736CA4DE}" presName="childShape" presStyleCnt="0"/>
      <dgm:spPr/>
    </dgm:pt>
    <dgm:pt modelId="{A59A490D-1602-43D4-9ED7-0B030F0F936D}" type="pres">
      <dgm:prSet presAssocID="{F0972A20-0544-408C-91DE-5125D933792A}" presName="root" presStyleCnt="0"/>
      <dgm:spPr/>
    </dgm:pt>
    <dgm:pt modelId="{F6B0C05A-8769-4417-8827-56B32E36A196}" type="pres">
      <dgm:prSet presAssocID="{F0972A20-0544-408C-91DE-5125D933792A}" presName="rootComposite" presStyleCnt="0"/>
      <dgm:spPr/>
    </dgm:pt>
    <dgm:pt modelId="{B112F588-71FC-4641-911D-C782CEBDAD3A}" type="pres">
      <dgm:prSet presAssocID="{F0972A20-0544-408C-91DE-5125D933792A}" presName="rootText" presStyleLbl="node1" presStyleIdx="3" presStyleCnt="6"/>
      <dgm:spPr/>
    </dgm:pt>
    <dgm:pt modelId="{31C324ED-4AE4-4A06-A6A3-5669F8CB4E33}" type="pres">
      <dgm:prSet presAssocID="{F0972A20-0544-408C-91DE-5125D933792A}" presName="rootConnector" presStyleLbl="node1" presStyleIdx="3" presStyleCnt="6"/>
      <dgm:spPr/>
    </dgm:pt>
    <dgm:pt modelId="{93F1BDF2-5276-4D8B-AAEE-E51B0D6059E4}" type="pres">
      <dgm:prSet presAssocID="{F0972A20-0544-408C-91DE-5125D933792A}" presName="childShape" presStyleCnt="0"/>
      <dgm:spPr/>
    </dgm:pt>
    <dgm:pt modelId="{3BBD4593-74C7-42FE-B00C-10618AB5DA58}" type="pres">
      <dgm:prSet presAssocID="{AA4A87D9-E1D5-4C09-B68B-74C263BC4EF1}" presName="root" presStyleCnt="0"/>
      <dgm:spPr/>
    </dgm:pt>
    <dgm:pt modelId="{6C21D9E7-8A26-4AF8-9999-3D987157A10C}" type="pres">
      <dgm:prSet presAssocID="{AA4A87D9-E1D5-4C09-B68B-74C263BC4EF1}" presName="rootComposite" presStyleCnt="0"/>
      <dgm:spPr/>
    </dgm:pt>
    <dgm:pt modelId="{F5AC45BB-80B4-48A9-B16F-6E490D34A1B5}" type="pres">
      <dgm:prSet presAssocID="{AA4A87D9-E1D5-4C09-B68B-74C263BC4EF1}" presName="rootText" presStyleLbl="node1" presStyleIdx="4" presStyleCnt="6"/>
      <dgm:spPr/>
    </dgm:pt>
    <dgm:pt modelId="{7D0E2CA8-5624-4E2D-B058-4D72F5AE56E0}" type="pres">
      <dgm:prSet presAssocID="{AA4A87D9-E1D5-4C09-B68B-74C263BC4EF1}" presName="rootConnector" presStyleLbl="node1" presStyleIdx="4" presStyleCnt="6"/>
      <dgm:spPr/>
    </dgm:pt>
    <dgm:pt modelId="{00DEE305-3B59-4D93-A483-2E3905372706}" type="pres">
      <dgm:prSet presAssocID="{AA4A87D9-E1D5-4C09-B68B-74C263BC4EF1}" presName="childShape" presStyleCnt="0"/>
      <dgm:spPr/>
    </dgm:pt>
    <dgm:pt modelId="{19F59F8A-A04D-49DB-8B8D-38823178F954}" type="pres">
      <dgm:prSet presAssocID="{892DEA8B-3DD8-4193-A7B9-AB0A52E5B8EA}" presName="root" presStyleCnt="0"/>
      <dgm:spPr/>
    </dgm:pt>
    <dgm:pt modelId="{1D04E05F-1393-4411-9681-B0F4D1294517}" type="pres">
      <dgm:prSet presAssocID="{892DEA8B-3DD8-4193-A7B9-AB0A52E5B8EA}" presName="rootComposite" presStyleCnt="0"/>
      <dgm:spPr/>
    </dgm:pt>
    <dgm:pt modelId="{3004B580-A607-4344-9A28-C97C1848F0C4}" type="pres">
      <dgm:prSet presAssocID="{892DEA8B-3DD8-4193-A7B9-AB0A52E5B8EA}" presName="rootText" presStyleLbl="node1" presStyleIdx="5" presStyleCnt="6"/>
      <dgm:spPr/>
    </dgm:pt>
    <dgm:pt modelId="{B5823121-D8D1-4A23-9BBB-1D49BA9B3E67}" type="pres">
      <dgm:prSet presAssocID="{892DEA8B-3DD8-4193-A7B9-AB0A52E5B8EA}" presName="rootConnector" presStyleLbl="node1" presStyleIdx="5" presStyleCnt="6"/>
      <dgm:spPr/>
    </dgm:pt>
    <dgm:pt modelId="{5A1B7345-AE77-42EC-A4E7-DC7D98A566CB}" type="pres">
      <dgm:prSet presAssocID="{892DEA8B-3DD8-4193-A7B9-AB0A52E5B8EA}" presName="childShape" presStyleCnt="0"/>
      <dgm:spPr/>
    </dgm:pt>
  </dgm:ptLst>
  <dgm:cxnLst>
    <dgm:cxn modelId="{994E8F18-B911-4E9F-B134-EA1BE27726AB}" srcId="{4BF3A93C-7EFF-446F-BB6B-F1B0CE4A7A56}" destId="{AA4A87D9-E1D5-4C09-B68B-74C263BC4EF1}" srcOrd="4" destOrd="0" parTransId="{2B36ADC3-3B5B-4563-B30A-F2F3A61FED35}" sibTransId="{5C2462FA-0FE8-42B9-AF2D-EE48FE69505E}"/>
    <dgm:cxn modelId="{B9DE7C2A-71EA-4F9D-85FC-A0773C65DEA4}" type="presOf" srcId="{F0972A20-0544-408C-91DE-5125D933792A}" destId="{31C324ED-4AE4-4A06-A6A3-5669F8CB4E33}" srcOrd="1" destOrd="0" presId="urn:microsoft.com/office/officeart/2005/8/layout/hierarchy3"/>
    <dgm:cxn modelId="{CC461E39-6A11-4728-A393-573FB20522BA}" srcId="{4BF3A93C-7EFF-446F-BB6B-F1B0CE4A7A56}" destId="{F284D636-C44C-4F0A-A356-2F33AAE754E0}" srcOrd="1" destOrd="0" parTransId="{4724EFCB-CE8E-435C-907E-C81EEDF55E39}" sibTransId="{82C44C9F-68E5-4CB7-AF3D-A9165E33E6B1}"/>
    <dgm:cxn modelId="{4724BD64-C3B0-463B-83C8-2B831EE1E709}" type="presOf" srcId="{50E23DBD-F5D6-4EC9-982F-86E5033AC06C}" destId="{92C65D25-05DE-448E-BD08-678A2F06D8CF}" srcOrd="1" destOrd="0" presId="urn:microsoft.com/office/officeart/2005/8/layout/hierarchy3"/>
    <dgm:cxn modelId="{1D118C4C-639E-40D4-BCB2-2670BC05146D}" srcId="{4BF3A93C-7EFF-446F-BB6B-F1B0CE4A7A56}" destId="{F0972A20-0544-408C-91DE-5125D933792A}" srcOrd="3" destOrd="0" parTransId="{ED1687AA-BCA3-467B-AD9A-6975AD599052}" sibTransId="{A62DEAC7-1749-4342-B179-AE031894523B}"/>
    <dgm:cxn modelId="{5DF7674D-E640-4DC2-A063-4019E6269F34}" type="presOf" srcId="{AA4A87D9-E1D5-4C09-B68B-74C263BC4EF1}" destId="{F5AC45BB-80B4-48A9-B16F-6E490D34A1B5}" srcOrd="0" destOrd="0" presId="urn:microsoft.com/office/officeart/2005/8/layout/hierarchy3"/>
    <dgm:cxn modelId="{95105851-F65F-46A5-B4C5-D397FC450EA0}" type="presOf" srcId="{4BF3A93C-7EFF-446F-BB6B-F1B0CE4A7A56}" destId="{AD538E75-AAFA-4E29-B6EF-27479D849515}" srcOrd="0" destOrd="0" presId="urn:microsoft.com/office/officeart/2005/8/layout/hierarchy3"/>
    <dgm:cxn modelId="{6C83AB75-C3B7-4A53-8B7D-20875B010E38}" type="presOf" srcId="{892DEA8B-3DD8-4193-A7B9-AB0A52E5B8EA}" destId="{B5823121-D8D1-4A23-9BBB-1D49BA9B3E67}" srcOrd="1" destOrd="0" presId="urn:microsoft.com/office/officeart/2005/8/layout/hierarchy3"/>
    <dgm:cxn modelId="{D241307B-9010-41F8-AAAA-090640B953EC}" type="presOf" srcId="{F284D636-C44C-4F0A-A356-2F33AAE754E0}" destId="{D15AF5DD-09D4-42F2-AB59-2B00D7B5E5F6}" srcOrd="0" destOrd="0" presId="urn:microsoft.com/office/officeart/2005/8/layout/hierarchy3"/>
    <dgm:cxn modelId="{3CA711AB-8CCE-47D9-ABF1-D5BBB7D33EFA}" type="presOf" srcId="{AA4A87D9-E1D5-4C09-B68B-74C263BC4EF1}" destId="{7D0E2CA8-5624-4E2D-B058-4D72F5AE56E0}" srcOrd="1" destOrd="0" presId="urn:microsoft.com/office/officeart/2005/8/layout/hierarchy3"/>
    <dgm:cxn modelId="{D4611EAB-7264-48A4-9DF3-7095C16EBD11}" type="presOf" srcId="{50E23DBD-F5D6-4EC9-982F-86E5033AC06C}" destId="{74F90A21-388D-4E7F-BCE8-9971300BBB86}" srcOrd="0" destOrd="0" presId="urn:microsoft.com/office/officeart/2005/8/layout/hierarchy3"/>
    <dgm:cxn modelId="{169BD4B1-E2CE-48AB-AF5C-A4175DDAD26B}" type="presOf" srcId="{F0972A20-0544-408C-91DE-5125D933792A}" destId="{B112F588-71FC-4641-911D-C782CEBDAD3A}" srcOrd="0" destOrd="0" presId="urn:microsoft.com/office/officeart/2005/8/layout/hierarchy3"/>
    <dgm:cxn modelId="{7A13C8B7-1688-47F4-96C2-688059844BAA}" type="presOf" srcId="{B4687FB1-9E8F-447B-80C7-883E736CA4DE}" destId="{4718D085-A03E-499B-9373-F5C0925A9D07}" srcOrd="1" destOrd="0" presId="urn:microsoft.com/office/officeart/2005/8/layout/hierarchy3"/>
    <dgm:cxn modelId="{F51FCAB9-1250-4252-97AF-66AB0549A1FA}" type="presOf" srcId="{B4687FB1-9E8F-447B-80C7-883E736CA4DE}" destId="{5A008197-DCD6-4850-A6A3-9FE17641BBAB}" srcOrd="0" destOrd="0" presId="urn:microsoft.com/office/officeart/2005/8/layout/hierarchy3"/>
    <dgm:cxn modelId="{1959FEBF-45DB-4640-B302-C7F22E081F2C}" srcId="{4BF3A93C-7EFF-446F-BB6B-F1B0CE4A7A56}" destId="{B4687FB1-9E8F-447B-80C7-883E736CA4DE}" srcOrd="2" destOrd="0" parTransId="{47772743-45E4-47B2-9EC1-C2C3C2FB827E}" sibTransId="{1AFBADC3-6C25-4393-AC1C-047B741112E7}"/>
    <dgm:cxn modelId="{06C892EB-A225-45CE-88F0-D516D4EB06EC}" type="presOf" srcId="{892DEA8B-3DD8-4193-A7B9-AB0A52E5B8EA}" destId="{3004B580-A607-4344-9A28-C97C1848F0C4}" srcOrd="0" destOrd="0" presId="urn:microsoft.com/office/officeart/2005/8/layout/hierarchy3"/>
    <dgm:cxn modelId="{B4D21CED-1070-4AEF-8515-1404C3760A57}" srcId="{4BF3A93C-7EFF-446F-BB6B-F1B0CE4A7A56}" destId="{50E23DBD-F5D6-4EC9-982F-86E5033AC06C}" srcOrd="0" destOrd="0" parTransId="{17443C9E-3717-4D91-95D5-6FD1A7F0B584}" sibTransId="{3F5BEC22-D262-4CBF-BAE4-1D95EC0DAD65}"/>
    <dgm:cxn modelId="{B67867F9-717A-4138-850C-5AC9AF5E011E}" type="presOf" srcId="{F284D636-C44C-4F0A-A356-2F33AAE754E0}" destId="{2B23B300-7B59-4066-9922-EC9FB60F6152}" srcOrd="1" destOrd="0" presId="urn:microsoft.com/office/officeart/2005/8/layout/hierarchy3"/>
    <dgm:cxn modelId="{5730FDFC-5111-4B82-AF02-2909927340C6}" srcId="{4BF3A93C-7EFF-446F-BB6B-F1B0CE4A7A56}" destId="{892DEA8B-3DD8-4193-A7B9-AB0A52E5B8EA}" srcOrd="5" destOrd="0" parTransId="{47AAFD48-FE45-47BD-9FD9-5CDB83828103}" sibTransId="{7D041C1A-24E7-462A-A113-87FF8E1612C9}"/>
    <dgm:cxn modelId="{5A841A6A-53F5-430B-8430-07829D513AF7}" type="presParOf" srcId="{AD538E75-AAFA-4E29-B6EF-27479D849515}" destId="{88F30CC4-7A30-46E2-9041-B068E3F5D2C2}" srcOrd="0" destOrd="0" presId="urn:microsoft.com/office/officeart/2005/8/layout/hierarchy3"/>
    <dgm:cxn modelId="{E0651950-8331-487D-8D94-3E4E39588AE4}" type="presParOf" srcId="{88F30CC4-7A30-46E2-9041-B068E3F5D2C2}" destId="{084D614B-0007-4306-B831-C07E636C3227}" srcOrd="0" destOrd="0" presId="urn:microsoft.com/office/officeart/2005/8/layout/hierarchy3"/>
    <dgm:cxn modelId="{C4861AB0-81BB-4184-B836-6A1CB51B9A3D}" type="presParOf" srcId="{084D614B-0007-4306-B831-C07E636C3227}" destId="{74F90A21-388D-4E7F-BCE8-9971300BBB86}" srcOrd="0" destOrd="0" presId="urn:microsoft.com/office/officeart/2005/8/layout/hierarchy3"/>
    <dgm:cxn modelId="{AF7D7A41-82ED-4A8F-94BB-6049A7FC320F}" type="presParOf" srcId="{084D614B-0007-4306-B831-C07E636C3227}" destId="{92C65D25-05DE-448E-BD08-678A2F06D8CF}" srcOrd="1" destOrd="0" presId="urn:microsoft.com/office/officeart/2005/8/layout/hierarchy3"/>
    <dgm:cxn modelId="{F2D2FC1E-0152-4729-B188-463E336742C1}" type="presParOf" srcId="{88F30CC4-7A30-46E2-9041-B068E3F5D2C2}" destId="{34DA82F6-6A03-4F34-8546-A550E9FB2A8B}" srcOrd="1" destOrd="0" presId="urn:microsoft.com/office/officeart/2005/8/layout/hierarchy3"/>
    <dgm:cxn modelId="{72BFBB48-C39D-46E8-8542-DF04B2DE0206}" type="presParOf" srcId="{AD538E75-AAFA-4E29-B6EF-27479D849515}" destId="{9F56F362-BF20-405B-B294-6E54DD64D138}" srcOrd="1" destOrd="0" presId="urn:microsoft.com/office/officeart/2005/8/layout/hierarchy3"/>
    <dgm:cxn modelId="{613CD079-22D7-4D7C-BC56-90F72961FD1C}" type="presParOf" srcId="{9F56F362-BF20-405B-B294-6E54DD64D138}" destId="{CFD41AAF-7062-43D6-B9E0-E600B4F55CAD}" srcOrd="0" destOrd="0" presId="urn:microsoft.com/office/officeart/2005/8/layout/hierarchy3"/>
    <dgm:cxn modelId="{95940480-F5FA-44B8-8A99-D11370BAC619}" type="presParOf" srcId="{CFD41AAF-7062-43D6-B9E0-E600B4F55CAD}" destId="{D15AF5DD-09D4-42F2-AB59-2B00D7B5E5F6}" srcOrd="0" destOrd="0" presId="urn:microsoft.com/office/officeart/2005/8/layout/hierarchy3"/>
    <dgm:cxn modelId="{79759F4E-10DC-44D3-B046-AE49FA08F7AE}" type="presParOf" srcId="{CFD41AAF-7062-43D6-B9E0-E600B4F55CAD}" destId="{2B23B300-7B59-4066-9922-EC9FB60F6152}" srcOrd="1" destOrd="0" presId="urn:microsoft.com/office/officeart/2005/8/layout/hierarchy3"/>
    <dgm:cxn modelId="{1B049D63-69EB-454E-9FA2-EEA78A3D4C9C}" type="presParOf" srcId="{9F56F362-BF20-405B-B294-6E54DD64D138}" destId="{C3E129A3-EFB5-44A0-93AA-5C5644735AF7}" srcOrd="1" destOrd="0" presId="urn:microsoft.com/office/officeart/2005/8/layout/hierarchy3"/>
    <dgm:cxn modelId="{E9D0A5FC-DBB3-4E0E-A411-3C2332EEEE08}" type="presParOf" srcId="{AD538E75-AAFA-4E29-B6EF-27479D849515}" destId="{5964E193-BAC7-4D9B-81D9-C74A6B833A42}" srcOrd="2" destOrd="0" presId="urn:microsoft.com/office/officeart/2005/8/layout/hierarchy3"/>
    <dgm:cxn modelId="{87286648-12AB-41DF-B9D5-C0C78D26FC2B}" type="presParOf" srcId="{5964E193-BAC7-4D9B-81D9-C74A6B833A42}" destId="{4F56D367-70EC-4F3B-8F0E-5C95C17BCF5D}" srcOrd="0" destOrd="0" presId="urn:microsoft.com/office/officeart/2005/8/layout/hierarchy3"/>
    <dgm:cxn modelId="{99421CE8-D5D1-4778-8466-BF8A878458F3}" type="presParOf" srcId="{4F56D367-70EC-4F3B-8F0E-5C95C17BCF5D}" destId="{5A008197-DCD6-4850-A6A3-9FE17641BBAB}" srcOrd="0" destOrd="0" presId="urn:microsoft.com/office/officeart/2005/8/layout/hierarchy3"/>
    <dgm:cxn modelId="{623AC2FA-F61F-4A59-B4CD-A085D88A352C}" type="presParOf" srcId="{4F56D367-70EC-4F3B-8F0E-5C95C17BCF5D}" destId="{4718D085-A03E-499B-9373-F5C0925A9D07}" srcOrd="1" destOrd="0" presId="urn:microsoft.com/office/officeart/2005/8/layout/hierarchy3"/>
    <dgm:cxn modelId="{C4A58E38-8D15-4479-A4F4-122402CDB22D}" type="presParOf" srcId="{5964E193-BAC7-4D9B-81D9-C74A6B833A42}" destId="{5236F92D-B7B7-4340-8DA9-180DC92FC834}" srcOrd="1" destOrd="0" presId="urn:microsoft.com/office/officeart/2005/8/layout/hierarchy3"/>
    <dgm:cxn modelId="{A7AB2D92-5C74-4746-B9FB-F5C6C5D25544}" type="presParOf" srcId="{AD538E75-AAFA-4E29-B6EF-27479D849515}" destId="{A59A490D-1602-43D4-9ED7-0B030F0F936D}" srcOrd="3" destOrd="0" presId="urn:microsoft.com/office/officeart/2005/8/layout/hierarchy3"/>
    <dgm:cxn modelId="{583AF421-A5CC-4930-A355-0CC9D474AAB9}" type="presParOf" srcId="{A59A490D-1602-43D4-9ED7-0B030F0F936D}" destId="{F6B0C05A-8769-4417-8827-56B32E36A196}" srcOrd="0" destOrd="0" presId="urn:microsoft.com/office/officeart/2005/8/layout/hierarchy3"/>
    <dgm:cxn modelId="{20B29941-A4A6-48E5-86DC-E9F4808E7931}" type="presParOf" srcId="{F6B0C05A-8769-4417-8827-56B32E36A196}" destId="{B112F588-71FC-4641-911D-C782CEBDAD3A}" srcOrd="0" destOrd="0" presId="urn:microsoft.com/office/officeart/2005/8/layout/hierarchy3"/>
    <dgm:cxn modelId="{75D52B18-2F9D-43C3-96F9-46092184A3A8}" type="presParOf" srcId="{F6B0C05A-8769-4417-8827-56B32E36A196}" destId="{31C324ED-4AE4-4A06-A6A3-5669F8CB4E33}" srcOrd="1" destOrd="0" presId="urn:microsoft.com/office/officeart/2005/8/layout/hierarchy3"/>
    <dgm:cxn modelId="{A74E6F6D-F8B2-42C4-A0E8-0A2E1467BA39}" type="presParOf" srcId="{A59A490D-1602-43D4-9ED7-0B030F0F936D}" destId="{93F1BDF2-5276-4D8B-AAEE-E51B0D6059E4}" srcOrd="1" destOrd="0" presId="urn:microsoft.com/office/officeart/2005/8/layout/hierarchy3"/>
    <dgm:cxn modelId="{65279D5F-33ED-43DB-999C-EDBD130898D8}" type="presParOf" srcId="{AD538E75-AAFA-4E29-B6EF-27479D849515}" destId="{3BBD4593-74C7-42FE-B00C-10618AB5DA58}" srcOrd="4" destOrd="0" presId="urn:microsoft.com/office/officeart/2005/8/layout/hierarchy3"/>
    <dgm:cxn modelId="{4DD20DDF-4200-4AE0-905C-DF953ACBAB1C}" type="presParOf" srcId="{3BBD4593-74C7-42FE-B00C-10618AB5DA58}" destId="{6C21D9E7-8A26-4AF8-9999-3D987157A10C}" srcOrd="0" destOrd="0" presId="urn:microsoft.com/office/officeart/2005/8/layout/hierarchy3"/>
    <dgm:cxn modelId="{235AEB10-D66C-46C2-99ED-15C8513EAC1D}" type="presParOf" srcId="{6C21D9E7-8A26-4AF8-9999-3D987157A10C}" destId="{F5AC45BB-80B4-48A9-B16F-6E490D34A1B5}" srcOrd="0" destOrd="0" presId="urn:microsoft.com/office/officeart/2005/8/layout/hierarchy3"/>
    <dgm:cxn modelId="{A475A13F-A974-4813-85EB-F986FA25A156}" type="presParOf" srcId="{6C21D9E7-8A26-4AF8-9999-3D987157A10C}" destId="{7D0E2CA8-5624-4E2D-B058-4D72F5AE56E0}" srcOrd="1" destOrd="0" presId="urn:microsoft.com/office/officeart/2005/8/layout/hierarchy3"/>
    <dgm:cxn modelId="{794C2854-023E-447F-9F5B-196C6A701B7B}" type="presParOf" srcId="{3BBD4593-74C7-42FE-B00C-10618AB5DA58}" destId="{00DEE305-3B59-4D93-A483-2E3905372706}" srcOrd="1" destOrd="0" presId="urn:microsoft.com/office/officeart/2005/8/layout/hierarchy3"/>
    <dgm:cxn modelId="{375777C2-BC2E-4209-98E9-B4B02C83DE77}" type="presParOf" srcId="{AD538E75-AAFA-4E29-B6EF-27479D849515}" destId="{19F59F8A-A04D-49DB-8B8D-38823178F954}" srcOrd="5" destOrd="0" presId="urn:microsoft.com/office/officeart/2005/8/layout/hierarchy3"/>
    <dgm:cxn modelId="{CC7E76CB-864E-497D-9616-EBF00C87E177}" type="presParOf" srcId="{19F59F8A-A04D-49DB-8B8D-38823178F954}" destId="{1D04E05F-1393-4411-9681-B0F4D1294517}" srcOrd="0" destOrd="0" presId="urn:microsoft.com/office/officeart/2005/8/layout/hierarchy3"/>
    <dgm:cxn modelId="{F345F9DC-2B6C-4138-B3B5-8AA07282E91D}" type="presParOf" srcId="{1D04E05F-1393-4411-9681-B0F4D1294517}" destId="{3004B580-A607-4344-9A28-C97C1848F0C4}" srcOrd="0" destOrd="0" presId="urn:microsoft.com/office/officeart/2005/8/layout/hierarchy3"/>
    <dgm:cxn modelId="{80A3ACD4-0B28-45CC-B984-512928B5DFF7}" type="presParOf" srcId="{1D04E05F-1393-4411-9681-B0F4D1294517}" destId="{B5823121-D8D1-4A23-9BBB-1D49BA9B3E67}" srcOrd="1" destOrd="0" presId="urn:microsoft.com/office/officeart/2005/8/layout/hierarchy3"/>
    <dgm:cxn modelId="{B4AFA5C5-6A80-468D-A2B3-2E1B179A2210}" type="presParOf" srcId="{19F59F8A-A04D-49DB-8B8D-38823178F954}" destId="{5A1B7345-AE77-42EC-A4E7-DC7D98A566CB}"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BF3A93C-7EFF-446F-BB6B-F1B0CE4A7A56}"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de-DE"/>
        </a:p>
      </dgm:t>
    </dgm:pt>
    <dgm:pt modelId="{50E23DBD-F5D6-4EC9-982F-86E5033AC06C}">
      <dgm:prSet phldrT="[Text]" custT="1"/>
      <dgm:spPr>
        <a:solidFill>
          <a:srgbClr val="83B25B"/>
        </a:solidFill>
      </dgm:spPr>
      <dgm:t>
        <a:bodyPr/>
        <a:lstStyle/>
        <a:p>
          <a:r>
            <a:rPr lang="de-DE" sz="2100" dirty="0">
              <a:latin typeface="Comic Sans MS" panose="030F0702030302020204" pitchFamily="66" charset="0"/>
            </a:rPr>
            <a:t>Start</a:t>
          </a:r>
        </a:p>
      </dgm:t>
    </dgm:pt>
    <dgm:pt modelId="{17443C9E-3717-4D91-95D5-6FD1A7F0B584}" type="parTrans" cxnId="{B4D21CED-1070-4AEF-8515-1404C3760A57}">
      <dgm:prSet/>
      <dgm:spPr/>
      <dgm:t>
        <a:bodyPr/>
        <a:lstStyle/>
        <a:p>
          <a:endParaRPr lang="de-DE"/>
        </a:p>
      </dgm:t>
    </dgm:pt>
    <dgm:pt modelId="{3F5BEC22-D262-4CBF-BAE4-1D95EC0DAD65}" type="sibTrans" cxnId="{B4D21CED-1070-4AEF-8515-1404C3760A57}">
      <dgm:prSet/>
      <dgm:spPr/>
      <dgm:t>
        <a:bodyPr/>
        <a:lstStyle/>
        <a:p>
          <a:endParaRPr lang="de-DE"/>
        </a:p>
      </dgm:t>
    </dgm:pt>
    <dgm:pt modelId="{75E5D015-98AF-4399-8F9B-1BD99FC1D18E}">
      <dgm:prSet phldrT="[Text]"/>
      <dgm:spPr>
        <a:solidFill>
          <a:schemeClr val="lt1">
            <a:hueOff val="0"/>
            <a:satOff val="0"/>
            <a:lumOff val="0"/>
          </a:schemeClr>
        </a:solidFill>
        <a:ln>
          <a:solidFill>
            <a:srgbClr val="83B25B"/>
          </a:solidFill>
        </a:ln>
      </dgm:spPr>
      <dgm:t>
        <a:bodyPr/>
        <a:lstStyle/>
        <a:p>
          <a:r>
            <a:rPr lang="de-DE" dirty="0">
              <a:latin typeface="Comic Sans MS" panose="030F0702030302020204" pitchFamily="66" charset="0"/>
            </a:rPr>
            <a:t>Aktuelles</a:t>
          </a:r>
        </a:p>
      </dgm:t>
    </dgm:pt>
    <dgm:pt modelId="{0F78E719-EB7F-40D4-A958-F1C364D62712}" type="parTrans" cxnId="{50DC36C1-EFDE-4A6A-B898-C5CCC278EE01}">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6F57A734-B5D7-4FFA-A3A4-90E1F48CF0C9}" type="sibTrans" cxnId="{50DC36C1-EFDE-4A6A-B898-C5CCC278EE01}">
      <dgm:prSet/>
      <dgm:spPr/>
      <dgm:t>
        <a:bodyPr/>
        <a:lstStyle/>
        <a:p>
          <a:endParaRPr lang="de-DE"/>
        </a:p>
      </dgm:t>
    </dgm:pt>
    <dgm:pt modelId="{896B37E2-F51A-43F0-9973-84DF4B30B0C1}">
      <dgm:prSet phldrT="[Text]"/>
      <dgm:spPr>
        <a:ln>
          <a:solidFill>
            <a:srgbClr val="83B25B"/>
          </a:solidFill>
        </a:ln>
      </dgm:spPr>
      <dgm:t>
        <a:bodyPr/>
        <a:lstStyle/>
        <a:p>
          <a:r>
            <a:rPr lang="de-DE" dirty="0">
              <a:latin typeface="Comic Sans MS" panose="030F0702030302020204" pitchFamily="66" charset="0"/>
            </a:rPr>
            <a:t>Informationen über das Team und die Tierheimat </a:t>
          </a:r>
        </a:p>
      </dgm:t>
    </dgm:pt>
    <dgm:pt modelId="{F155C721-E79D-4505-A20A-FE8E06091FCF}" type="parTrans" cxnId="{812AFE61-E6C6-4C09-964F-35BD1AEA62DD}">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14E6D3C1-9799-4A41-A1A0-F0E5C369C6ED}" type="sibTrans" cxnId="{812AFE61-E6C6-4C09-964F-35BD1AEA62DD}">
      <dgm:prSet/>
      <dgm:spPr/>
      <dgm:t>
        <a:bodyPr/>
        <a:lstStyle/>
        <a:p>
          <a:endParaRPr lang="de-DE"/>
        </a:p>
      </dgm:t>
    </dgm:pt>
    <dgm:pt modelId="{F284D636-C44C-4F0A-A356-2F33AAE754E0}">
      <dgm:prSet phldrT="[Text]"/>
      <dgm:spPr>
        <a:solidFill>
          <a:srgbClr val="83B25B"/>
        </a:solidFill>
      </dgm:spPr>
      <dgm:t>
        <a:bodyPr/>
        <a:lstStyle/>
        <a:p>
          <a:r>
            <a:rPr lang="de-DE" dirty="0">
              <a:latin typeface="Comic Sans MS" panose="030F0702030302020204" pitchFamily="66" charset="0"/>
            </a:rPr>
            <a:t>Unsere Tiere</a:t>
          </a:r>
        </a:p>
      </dgm:t>
    </dgm:pt>
    <dgm:pt modelId="{4724EFCB-CE8E-435C-907E-C81EEDF55E39}" type="parTrans" cxnId="{CC461E39-6A11-4728-A393-573FB20522BA}">
      <dgm:prSet/>
      <dgm:spPr/>
      <dgm:t>
        <a:bodyPr/>
        <a:lstStyle/>
        <a:p>
          <a:endParaRPr lang="de-DE"/>
        </a:p>
      </dgm:t>
    </dgm:pt>
    <dgm:pt modelId="{82C44C9F-68E5-4CB7-AF3D-A9165E33E6B1}" type="sibTrans" cxnId="{CC461E39-6A11-4728-A393-573FB20522BA}">
      <dgm:prSet/>
      <dgm:spPr/>
      <dgm:t>
        <a:bodyPr/>
        <a:lstStyle/>
        <a:p>
          <a:endParaRPr lang="de-DE"/>
        </a:p>
      </dgm:t>
    </dgm:pt>
    <dgm:pt modelId="{B4687FB1-9E8F-447B-80C7-883E736CA4DE}">
      <dgm:prSet phldrT="[Text]"/>
      <dgm:spPr>
        <a:solidFill>
          <a:srgbClr val="83B25B"/>
        </a:solidFill>
      </dgm:spPr>
      <dgm:t>
        <a:bodyPr/>
        <a:lstStyle/>
        <a:p>
          <a:r>
            <a:rPr lang="de-DE" dirty="0">
              <a:latin typeface="Comic Sans MS" panose="030F0702030302020204" pitchFamily="66" charset="0"/>
            </a:rPr>
            <a:t>Aktuelles</a:t>
          </a:r>
        </a:p>
      </dgm:t>
    </dgm:pt>
    <dgm:pt modelId="{47772743-45E4-47B2-9EC1-C2C3C2FB827E}" type="parTrans" cxnId="{1959FEBF-45DB-4640-B302-C7F22E081F2C}">
      <dgm:prSet/>
      <dgm:spPr/>
      <dgm:t>
        <a:bodyPr/>
        <a:lstStyle/>
        <a:p>
          <a:endParaRPr lang="de-DE"/>
        </a:p>
      </dgm:t>
    </dgm:pt>
    <dgm:pt modelId="{1AFBADC3-6C25-4393-AC1C-047B741112E7}" type="sibTrans" cxnId="{1959FEBF-45DB-4640-B302-C7F22E081F2C}">
      <dgm:prSet/>
      <dgm:spPr/>
      <dgm:t>
        <a:bodyPr/>
        <a:lstStyle/>
        <a:p>
          <a:endParaRPr lang="de-DE"/>
        </a:p>
      </dgm:t>
    </dgm:pt>
    <dgm:pt modelId="{F0972A20-0544-408C-91DE-5125D933792A}">
      <dgm:prSet phldrT="[Text]"/>
      <dgm:spPr>
        <a:solidFill>
          <a:srgbClr val="83B25B"/>
        </a:solidFill>
      </dgm:spPr>
      <dgm:t>
        <a:bodyPr/>
        <a:lstStyle/>
        <a:p>
          <a:r>
            <a:rPr lang="de-DE" dirty="0">
              <a:latin typeface="Comic Sans MS" panose="030F0702030302020204" pitchFamily="66" charset="0"/>
            </a:rPr>
            <a:t>Vermisst / Gefunden</a:t>
          </a:r>
        </a:p>
      </dgm:t>
    </dgm:pt>
    <dgm:pt modelId="{ED1687AA-BCA3-467B-AD9A-6975AD599052}" type="parTrans" cxnId="{1D118C4C-639E-40D4-BCB2-2670BC05146D}">
      <dgm:prSet/>
      <dgm:spPr/>
      <dgm:t>
        <a:bodyPr/>
        <a:lstStyle/>
        <a:p>
          <a:endParaRPr lang="de-DE"/>
        </a:p>
      </dgm:t>
    </dgm:pt>
    <dgm:pt modelId="{A62DEAC7-1749-4342-B179-AE031894523B}" type="sibTrans" cxnId="{1D118C4C-639E-40D4-BCB2-2670BC05146D}">
      <dgm:prSet/>
      <dgm:spPr/>
      <dgm:t>
        <a:bodyPr/>
        <a:lstStyle/>
        <a:p>
          <a:endParaRPr lang="de-DE"/>
        </a:p>
      </dgm:t>
    </dgm:pt>
    <dgm:pt modelId="{AA4A87D9-E1D5-4C09-B68B-74C263BC4EF1}">
      <dgm:prSet phldrT="[Text]"/>
      <dgm:spPr>
        <a:solidFill>
          <a:srgbClr val="83B25B"/>
        </a:solidFill>
      </dgm:spPr>
      <dgm:t>
        <a:bodyPr/>
        <a:lstStyle/>
        <a:p>
          <a:r>
            <a:rPr lang="de-DE" dirty="0">
              <a:latin typeface="Comic Sans MS" panose="030F0702030302020204" pitchFamily="66" charset="0"/>
            </a:rPr>
            <a:t>Service Infos </a:t>
          </a:r>
        </a:p>
      </dgm:t>
    </dgm:pt>
    <dgm:pt modelId="{2B36ADC3-3B5B-4563-B30A-F2F3A61FED35}" type="parTrans" cxnId="{994E8F18-B911-4E9F-B134-EA1BE27726AB}">
      <dgm:prSet/>
      <dgm:spPr/>
      <dgm:t>
        <a:bodyPr/>
        <a:lstStyle/>
        <a:p>
          <a:endParaRPr lang="de-DE"/>
        </a:p>
      </dgm:t>
    </dgm:pt>
    <dgm:pt modelId="{5C2462FA-0FE8-42B9-AF2D-EE48FE69505E}" type="sibTrans" cxnId="{994E8F18-B911-4E9F-B134-EA1BE27726AB}">
      <dgm:prSet/>
      <dgm:spPr/>
      <dgm:t>
        <a:bodyPr/>
        <a:lstStyle/>
        <a:p>
          <a:endParaRPr lang="de-DE"/>
        </a:p>
      </dgm:t>
    </dgm:pt>
    <dgm:pt modelId="{892DEA8B-3DD8-4193-A7B9-AB0A52E5B8EA}">
      <dgm:prSet phldrT="[Text]"/>
      <dgm:spPr>
        <a:solidFill>
          <a:srgbClr val="83B25B"/>
        </a:solidFill>
      </dgm:spPr>
      <dgm:t>
        <a:bodyPr/>
        <a:lstStyle/>
        <a:p>
          <a:r>
            <a:rPr lang="de-DE" dirty="0">
              <a:latin typeface="Comic Sans MS" panose="030F0702030302020204" pitchFamily="66" charset="0"/>
            </a:rPr>
            <a:t>Login/ Logout</a:t>
          </a:r>
        </a:p>
      </dgm:t>
    </dgm:pt>
    <dgm:pt modelId="{47AAFD48-FE45-47BD-9FD9-5CDB83828103}" type="parTrans" cxnId="{5730FDFC-5111-4B82-AF02-2909927340C6}">
      <dgm:prSet/>
      <dgm:spPr/>
      <dgm:t>
        <a:bodyPr/>
        <a:lstStyle/>
        <a:p>
          <a:endParaRPr lang="de-DE"/>
        </a:p>
      </dgm:t>
    </dgm:pt>
    <dgm:pt modelId="{7D041C1A-24E7-462A-A113-87FF8E1612C9}" type="sibTrans" cxnId="{5730FDFC-5111-4B82-AF02-2909927340C6}">
      <dgm:prSet/>
      <dgm:spPr/>
      <dgm:t>
        <a:bodyPr/>
        <a:lstStyle/>
        <a:p>
          <a:endParaRPr lang="de-DE"/>
        </a:p>
      </dgm:t>
    </dgm:pt>
    <dgm:pt modelId="{1E7B8E65-0092-408C-9B29-34C9F1999EDE}">
      <dgm:prSet phldrT="[Text]"/>
      <dgm:spPr>
        <a:ln>
          <a:solidFill>
            <a:srgbClr val="83B25B"/>
          </a:solidFill>
        </a:ln>
      </dgm:spPr>
      <dgm:t>
        <a:bodyPr/>
        <a:lstStyle/>
        <a:p>
          <a:r>
            <a:rPr lang="de-DE" dirty="0">
              <a:latin typeface="Comic Sans MS" panose="030F0702030302020204" pitchFamily="66" charset="0"/>
            </a:rPr>
            <a:t>Exemplarische Darstellung der Tiere der Tierheimat</a:t>
          </a:r>
        </a:p>
      </dgm:t>
    </dgm:pt>
    <dgm:pt modelId="{E4E52837-77F2-4FD9-B2B4-34F70B955A6F}" type="parTrans" cxnId="{EAC6BCA5-E86C-4619-85AC-4849ABB9E13B}">
      <dgm:prSet>
        <dgm:style>
          <a:lnRef idx="1">
            <a:schemeClr val="accent6"/>
          </a:lnRef>
          <a:fillRef idx="0">
            <a:schemeClr val="accent6"/>
          </a:fillRef>
          <a:effectRef idx="0">
            <a:schemeClr val="accent6"/>
          </a:effectRef>
          <a:fontRef idx="minor">
            <a:schemeClr val="tx1"/>
          </a:fontRef>
        </dgm:style>
      </dgm:prSet>
      <dgm:spPr>
        <a:solidFill>
          <a:srgbClr val="83B25B"/>
        </a:solidFill>
        <a:ln>
          <a:solidFill>
            <a:srgbClr val="83B25B"/>
          </a:solidFill>
        </a:ln>
      </dgm:spPr>
      <dgm:t>
        <a:bodyPr/>
        <a:lstStyle/>
        <a:p>
          <a:endParaRPr lang="de-DE"/>
        </a:p>
      </dgm:t>
    </dgm:pt>
    <dgm:pt modelId="{2024476F-5BAD-4614-AB59-EEC36486B00A}" type="sibTrans" cxnId="{EAC6BCA5-E86C-4619-85AC-4849ABB9E13B}">
      <dgm:prSet/>
      <dgm:spPr/>
      <dgm:t>
        <a:bodyPr/>
        <a:lstStyle/>
        <a:p>
          <a:endParaRPr lang="de-DE"/>
        </a:p>
      </dgm:t>
    </dgm:pt>
    <dgm:pt modelId="{AD538E75-AAFA-4E29-B6EF-27479D849515}" type="pres">
      <dgm:prSet presAssocID="{4BF3A93C-7EFF-446F-BB6B-F1B0CE4A7A56}" presName="diagram" presStyleCnt="0">
        <dgm:presLayoutVars>
          <dgm:chPref val="1"/>
          <dgm:dir/>
          <dgm:animOne val="branch"/>
          <dgm:animLvl val="lvl"/>
          <dgm:resizeHandles/>
        </dgm:presLayoutVars>
      </dgm:prSet>
      <dgm:spPr/>
    </dgm:pt>
    <dgm:pt modelId="{88F30CC4-7A30-46E2-9041-B068E3F5D2C2}" type="pres">
      <dgm:prSet presAssocID="{50E23DBD-F5D6-4EC9-982F-86E5033AC06C}" presName="root" presStyleCnt="0"/>
      <dgm:spPr/>
    </dgm:pt>
    <dgm:pt modelId="{084D614B-0007-4306-B831-C07E636C3227}" type="pres">
      <dgm:prSet presAssocID="{50E23DBD-F5D6-4EC9-982F-86E5033AC06C}" presName="rootComposite" presStyleCnt="0"/>
      <dgm:spPr/>
    </dgm:pt>
    <dgm:pt modelId="{74F90A21-388D-4E7F-BCE8-9971300BBB86}" type="pres">
      <dgm:prSet presAssocID="{50E23DBD-F5D6-4EC9-982F-86E5033AC06C}" presName="rootText" presStyleLbl="node1" presStyleIdx="0" presStyleCnt="6"/>
      <dgm:spPr/>
    </dgm:pt>
    <dgm:pt modelId="{92C65D25-05DE-448E-BD08-678A2F06D8CF}" type="pres">
      <dgm:prSet presAssocID="{50E23DBD-F5D6-4EC9-982F-86E5033AC06C}" presName="rootConnector" presStyleLbl="node1" presStyleIdx="0" presStyleCnt="6"/>
      <dgm:spPr/>
    </dgm:pt>
    <dgm:pt modelId="{34DA82F6-6A03-4F34-8546-A550E9FB2A8B}" type="pres">
      <dgm:prSet presAssocID="{50E23DBD-F5D6-4EC9-982F-86E5033AC06C}" presName="childShape" presStyleCnt="0"/>
      <dgm:spPr/>
    </dgm:pt>
    <dgm:pt modelId="{4E4F7628-3085-40DE-BAAD-93B7D263816D}" type="pres">
      <dgm:prSet presAssocID="{0F78E719-EB7F-40D4-A958-F1C364D62712}" presName="Name13" presStyleLbl="parChTrans1D2" presStyleIdx="0" presStyleCnt="3"/>
      <dgm:spPr/>
    </dgm:pt>
    <dgm:pt modelId="{EB41B960-C014-4CBA-BDB1-28685A2D0A07}" type="pres">
      <dgm:prSet presAssocID="{75E5D015-98AF-4399-8F9B-1BD99FC1D18E}" presName="childText" presStyleLbl="bgAcc1" presStyleIdx="0" presStyleCnt="3">
        <dgm:presLayoutVars>
          <dgm:bulletEnabled val="1"/>
        </dgm:presLayoutVars>
      </dgm:prSet>
      <dgm:spPr/>
    </dgm:pt>
    <dgm:pt modelId="{27878806-67E9-4172-A4F7-BF442C3F1B5D}" type="pres">
      <dgm:prSet presAssocID="{F155C721-E79D-4505-A20A-FE8E06091FCF}" presName="Name13" presStyleLbl="parChTrans1D2" presStyleIdx="1" presStyleCnt="3"/>
      <dgm:spPr/>
    </dgm:pt>
    <dgm:pt modelId="{4E4798DF-2E72-4C7E-9385-27FDC8AFDF25}" type="pres">
      <dgm:prSet presAssocID="{896B37E2-F51A-43F0-9973-84DF4B30B0C1}" presName="childText" presStyleLbl="bgAcc1" presStyleIdx="1" presStyleCnt="3">
        <dgm:presLayoutVars>
          <dgm:bulletEnabled val="1"/>
        </dgm:presLayoutVars>
      </dgm:prSet>
      <dgm:spPr/>
    </dgm:pt>
    <dgm:pt modelId="{13A78A5A-6294-4B40-88FA-28CD304D27EE}" type="pres">
      <dgm:prSet presAssocID="{E4E52837-77F2-4FD9-B2B4-34F70B955A6F}" presName="Name13" presStyleLbl="parChTrans1D2" presStyleIdx="2" presStyleCnt="3"/>
      <dgm:spPr/>
    </dgm:pt>
    <dgm:pt modelId="{295200EF-2AA5-4F70-B44A-E6123876900E}" type="pres">
      <dgm:prSet presAssocID="{1E7B8E65-0092-408C-9B29-34C9F1999EDE}" presName="childText" presStyleLbl="bgAcc1" presStyleIdx="2" presStyleCnt="3">
        <dgm:presLayoutVars>
          <dgm:bulletEnabled val="1"/>
        </dgm:presLayoutVars>
      </dgm:prSet>
      <dgm:spPr/>
    </dgm:pt>
    <dgm:pt modelId="{9F56F362-BF20-405B-B294-6E54DD64D138}" type="pres">
      <dgm:prSet presAssocID="{F284D636-C44C-4F0A-A356-2F33AAE754E0}" presName="root" presStyleCnt="0"/>
      <dgm:spPr/>
    </dgm:pt>
    <dgm:pt modelId="{CFD41AAF-7062-43D6-B9E0-E600B4F55CAD}" type="pres">
      <dgm:prSet presAssocID="{F284D636-C44C-4F0A-A356-2F33AAE754E0}" presName="rootComposite" presStyleCnt="0"/>
      <dgm:spPr/>
    </dgm:pt>
    <dgm:pt modelId="{D15AF5DD-09D4-42F2-AB59-2B00D7B5E5F6}" type="pres">
      <dgm:prSet presAssocID="{F284D636-C44C-4F0A-A356-2F33AAE754E0}" presName="rootText" presStyleLbl="node1" presStyleIdx="1" presStyleCnt="6"/>
      <dgm:spPr/>
    </dgm:pt>
    <dgm:pt modelId="{2B23B300-7B59-4066-9922-EC9FB60F6152}" type="pres">
      <dgm:prSet presAssocID="{F284D636-C44C-4F0A-A356-2F33AAE754E0}" presName="rootConnector" presStyleLbl="node1" presStyleIdx="1" presStyleCnt="6"/>
      <dgm:spPr/>
    </dgm:pt>
    <dgm:pt modelId="{C3E129A3-EFB5-44A0-93AA-5C5644735AF7}" type="pres">
      <dgm:prSet presAssocID="{F284D636-C44C-4F0A-A356-2F33AAE754E0}" presName="childShape" presStyleCnt="0"/>
      <dgm:spPr/>
    </dgm:pt>
    <dgm:pt modelId="{5964E193-BAC7-4D9B-81D9-C74A6B833A42}" type="pres">
      <dgm:prSet presAssocID="{B4687FB1-9E8F-447B-80C7-883E736CA4DE}" presName="root" presStyleCnt="0"/>
      <dgm:spPr/>
    </dgm:pt>
    <dgm:pt modelId="{4F56D367-70EC-4F3B-8F0E-5C95C17BCF5D}" type="pres">
      <dgm:prSet presAssocID="{B4687FB1-9E8F-447B-80C7-883E736CA4DE}" presName="rootComposite" presStyleCnt="0"/>
      <dgm:spPr/>
    </dgm:pt>
    <dgm:pt modelId="{5A008197-DCD6-4850-A6A3-9FE17641BBAB}" type="pres">
      <dgm:prSet presAssocID="{B4687FB1-9E8F-447B-80C7-883E736CA4DE}" presName="rootText" presStyleLbl="node1" presStyleIdx="2" presStyleCnt="6"/>
      <dgm:spPr/>
    </dgm:pt>
    <dgm:pt modelId="{4718D085-A03E-499B-9373-F5C0925A9D07}" type="pres">
      <dgm:prSet presAssocID="{B4687FB1-9E8F-447B-80C7-883E736CA4DE}" presName="rootConnector" presStyleLbl="node1" presStyleIdx="2" presStyleCnt="6"/>
      <dgm:spPr/>
    </dgm:pt>
    <dgm:pt modelId="{5236F92D-B7B7-4340-8DA9-180DC92FC834}" type="pres">
      <dgm:prSet presAssocID="{B4687FB1-9E8F-447B-80C7-883E736CA4DE}" presName="childShape" presStyleCnt="0"/>
      <dgm:spPr/>
    </dgm:pt>
    <dgm:pt modelId="{A59A490D-1602-43D4-9ED7-0B030F0F936D}" type="pres">
      <dgm:prSet presAssocID="{F0972A20-0544-408C-91DE-5125D933792A}" presName="root" presStyleCnt="0"/>
      <dgm:spPr/>
    </dgm:pt>
    <dgm:pt modelId="{F6B0C05A-8769-4417-8827-56B32E36A196}" type="pres">
      <dgm:prSet presAssocID="{F0972A20-0544-408C-91DE-5125D933792A}" presName="rootComposite" presStyleCnt="0"/>
      <dgm:spPr/>
    </dgm:pt>
    <dgm:pt modelId="{B112F588-71FC-4641-911D-C782CEBDAD3A}" type="pres">
      <dgm:prSet presAssocID="{F0972A20-0544-408C-91DE-5125D933792A}" presName="rootText" presStyleLbl="node1" presStyleIdx="3" presStyleCnt="6"/>
      <dgm:spPr/>
    </dgm:pt>
    <dgm:pt modelId="{31C324ED-4AE4-4A06-A6A3-5669F8CB4E33}" type="pres">
      <dgm:prSet presAssocID="{F0972A20-0544-408C-91DE-5125D933792A}" presName="rootConnector" presStyleLbl="node1" presStyleIdx="3" presStyleCnt="6"/>
      <dgm:spPr/>
    </dgm:pt>
    <dgm:pt modelId="{93F1BDF2-5276-4D8B-AAEE-E51B0D6059E4}" type="pres">
      <dgm:prSet presAssocID="{F0972A20-0544-408C-91DE-5125D933792A}" presName="childShape" presStyleCnt="0"/>
      <dgm:spPr/>
    </dgm:pt>
    <dgm:pt modelId="{3BBD4593-74C7-42FE-B00C-10618AB5DA58}" type="pres">
      <dgm:prSet presAssocID="{AA4A87D9-E1D5-4C09-B68B-74C263BC4EF1}" presName="root" presStyleCnt="0"/>
      <dgm:spPr/>
    </dgm:pt>
    <dgm:pt modelId="{6C21D9E7-8A26-4AF8-9999-3D987157A10C}" type="pres">
      <dgm:prSet presAssocID="{AA4A87D9-E1D5-4C09-B68B-74C263BC4EF1}" presName="rootComposite" presStyleCnt="0"/>
      <dgm:spPr/>
    </dgm:pt>
    <dgm:pt modelId="{F5AC45BB-80B4-48A9-B16F-6E490D34A1B5}" type="pres">
      <dgm:prSet presAssocID="{AA4A87D9-E1D5-4C09-B68B-74C263BC4EF1}" presName="rootText" presStyleLbl="node1" presStyleIdx="4" presStyleCnt="6"/>
      <dgm:spPr/>
    </dgm:pt>
    <dgm:pt modelId="{7D0E2CA8-5624-4E2D-B058-4D72F5AE56E0}" type="pres">
      <dgm:prSet presAssocID="{AA4A87D9-E1D5-4C09-B68B-74C263BC4EF1}" presName="rootConnector" presStyleLbl="node1" presStyleIdx="4" presStyleCnt="6"/>
      <dgm:spPr/>
    </dgm:pt>
    <dgm:pt modelId="{00DEE305-3B59-4D93-A483-2E3905372706}" type="pres">
      <dgm:prSet presAssocID="{AA4A87D9-E1D5-4C09-B68B-74C263BC4EF1}" presName="childShape" presStyleCnt="0"/>
      <dgm:spPr/>
    </dgm:pt>
    <dgm:pt modelId="{19F59F8A-A04D-49DB-8B8D-38823178F954}" type="pres">
      <dgm:prSet presAssocID="{892DEA8B-3DD8-4193-A7B9-AB0A52E5B8EA}" presName="root" presStyleCnt="0"/>
      <dgm:spPr/>
    </dgm:pt>
    <dgm:pt modelId="{1D04E05F-1393-4411-9681-B0F4D1294517}" type="pres">
      <dgm:prSet presAssocID="{892DEA8B-3DD8-4193-A7B9-AB0A52E5B8EA}" presName="rootComposite" presStyleCnt="0"/>
      <dgm:spPr/>
    </dgm:pt>
    <dgm:pt modelId="{3004B580-A607-4344-9A28-C97C1848F0C4}" type="pres">
      <dgm:prSet presAssocID="{892DEA8B-3DD8-4193-A7B9-AB0A52E5B8EA}" presName="rootText" presStyleLbl="node1" presStyleIdx="5" presStyleCnt="6"/>
      <dgm:spPr/>
    </dgm:pt>
    <dgm:pt modelId="{B5823121-D8D1-4A23-9BBB-1D49BA9B3E67}" type="pres">
      <dgm:prSet presAssocID="{892DEA8B-3DD8-4193-A7B9-AB0A52E5B8EA}" presName="rootConnector" presStyleLbl="node1" presStyleIdx="5" presStyleCnt="6"/>
      <dgm:spPr/>
    </dgm:pt>
    <dgm:pt modelId="{5A1B7345-AE77-42EC-A4E7-DC7D98A566CB}" type="pres">
      <dgm:prSet presAssocID="{892DEA8B-3DD8-4193-A7B9-AB0A52E5B8EA}" presName="childShape" presStyleCnt="0"/>
      <dgm:spPr/>
    </dgm:pt>
  </dgm:ptLst>
  <dgm:cxnLst>
    <dgm:cxn modelId="{8C46A003-80AC-44C6-976D-3CD901082EE8}" type="presOf" srcId="{E4E52837-77F2-4FD9-B2B4-34F70B955A6F}" destId="{13A78A5A-6294-4B40-88FA-28CD304D27EE}" srcOrd="0" destOrd="0" presId="urn:microsoft.com/office/officeart/2005/8/layout/hierarchy3"/>
    <dgm:cxn modelId="{8FF45C0D-5217-4DA8-9BA7-F0EDADB08AFD}" type="presOf" srcId="{896B37E2-F51A-43F0-9973-84DF4B30B0C1}" destId="{4E4798DF-2E72-4C7E-9385-27FDC8AFDF25}" srcOrd="0" destOrd="0" presId="urn:microsoft.com/office/officeart/2005/8/layout/hierarchy3"/>
    <dgm:cxn modelId="{9B9AE213-BBD5-4F92-8521-FA56FB1D416C}" type="presOf" srcId="{75E5D015-98AF-4399-8F9B-1BD99FC1D18E}" destId="{EB41B960-C014-4CBA-BDB1-28685A2D0A07}" srcOrd="0" destOrd="0" presId="urn:microsoft.com/office/officeart/2005/8/layout/hierarchy3"/>
    <dgm:cxn modelId="{994E8F18-B911-4E9F-B134-EA1BE27726AB}" srcId="{4BF3A93C-7EFF-446F-BB6B-F1B0CE4A7A56}" destId="{AA4A87D9-E1D5-4C09-B68B-74C263BC4EF1}" srcOrd="4" destOrd="0" parTransId="{2B36ADC3-3B5B-4563-B30A-F2F3A61FED35}" sibTransId="{5C2462FA-0FE8-42B9-AF2D-EE48FE69505E}"/>
    <dgm:cxn modelId="{B9DE7C2A-71EA-4F9D-85FC-A0773C65DEA4}" type="presOf" srcId="{F0972A20-0544-408C-91DE-5125D933792A}" destId="{31C324ED-4AE4-4A06-A6A3-5669F8CB4E33}" srcOrd="1" destOrd="0" presId="urn:microsoft.com/office/officeart/2005/8/layout/hierarchy3"/>
    <dgm:cxn modelId="{CC461E39-6A11-4728-A393-573FB20522BA}" srcId="{4BF3A93C-7EFF-446F-BB6B-F1B0CE4A7A56}" destId="{F284D636-C44C-4F0A-A356-2F33AAE754E0}" srcOrd="1" destOrd="0" parTransId="{4724EFCB-CE8E-435C-907E-C81EEDF55E39}" sibTransId="{82C44C9F-68E5-4CB7-AF3D-A9165E33E6B1}"/>
    <dgm:cxn modelId="{812AFE61-E6C6-4C09-964F-35BD1AEA62DD}" srcId="{50E23DBD-F5D6-4EC9-982F-86E5033AC06C}" destId="{896B37E2-F51A-43F0-9973-84DF4B30B0C1}" srcOrd="1" destOrd="0" parTransId="{F155C721-E79D-4505-A20A-FE8E06091FCF}" sibTransId="{14E6D3C1-9799-4A41-A1A0-F0E5C369C6ED}"/>
    <dgm:cxn modelId="{4724BD64-C3B0-463B-83C8-2B831EE1E709}" type="presOf" srcId="{50E23DBD-F5D6-4EC9-982F-86E5033AC06C}" destId="{92C65D25-05DE-448E-BD08-678A2F06D8CF}" srcOrd="1" destOrd="0" presId="urn:microsoft.com/office/officeart/2005/8/layout/hierarchy3"/>
    <dgm:cxn modelId="{1D118C4C-639E-40D4-BCB2-2670BC05146D}" srcId="{4BF3A93C-7EFF-446F-BB6B-F1B0CE4A7A56}" destId="{F0972A20-0544-408C-91DE-5125D933792A}" srcOrd="3" destOrd="0" parTransId="{ED1687AA-BCA3-467B-AD9A-6975AD599052}" sibTransId="{A62DEAC7-1749-4342-B179-AE031894523B}"/>
    <dgm:cxn modelId="{5DF7674D-E640-4DC2-A063-4019E6269F34}" type="presOf" srcId="{AA4A87D9-E1D5-4C09-B68B-74C263BC4EF1}" destId="{F5AC45BB-80B4-48A9-B16F-6E490D34A1B5}" srcOrd="0" destOrd="0" presId="urn:microsoft.com/office/officeart/2005/8/layout/hierarchy3"/>
    <dgm:cxn modelId="{95105851-F65F-46A5-B4C5-D397FC450EA0}" type="presOf" srcId="{4BF3A93C-7EFF-446F-BB6B-F1B0CE4A7A56}" destId="{AD538E75-AAFA-4E29-B6EF-27479D849515}" srcOrd="0" destOrd="0" presId="urn:microsoft.com/office/officeart/2005/8/layout/hierarchy3"/>
    <dgm:cxn modelId="{6C83AB75-C3B7-4A53-8B7D-20875B010E38}" type="presOf" srcId="{892DEA8B-3DD8-4193-A7B9-AB0A52E5B8EA}" destId="{B5823121-D8D1-4A23-9BBB-1D49BA9B3E67}" srcOrd="1" destOrd="0" presId="urn:microsoft.com/office/officeart/2005/8/layout/hierarchy3"/>
    <dgm:cxn modelId="{D241307B-9010-41F8-AAAA-090640B953EC}" type="presOf" srcId="{F284D636-C44C-4F0A-A356-2F33AAE754E0}" destId="{D15AF5DD-09D4-42F2-AB59-2B00D7B5E5F6}" srcOrd="0" destOrd="0" presId="urn:microsoft.com/office/officeart/2005/8/layout/hierarchy3"/>
    <dgm:cxn modelId="{49AB2496-A5ED-4B8E-85D2-3AFBE295A448}" type="presOf" srcId="{0F78E719-EB7F-40D4-A958-F1C364D62712}" destId="{4E4F7628-3085-40DE-BAAD-93B7D263816D}" srcOrd="0" destOrd="0" presId="urn:microsoft.com/office/officeart/2005/8/layout/hierarchy3"/>
    <dgm:cxn modelId="{EAC6BCA5-E86C-4619-85AC-4849ABB9E13B}" srcId="{50E23DBD-F5D6-4EC9-982F-86E5033AC06C}" destId="{1E7B8E65-0092-408C-9B29-34C9F1999EDE}" srcOrd="2" destOrd="0" parTransId="{E4E52837-77F2-4FD9-B2B4-34F70B955A6F}" sibTransId="{2024476F-5BAD-4614-AB59-EEC36486B00A}"/>
    <dgm:cxn modelId="{3CA711AB-8CCE-47D9-ABF1-D5BBB7D33EFA}" type="presOf" srcId="{AA4A87D9-E1D5-4C09-B68B-74C263BC4EF1}" destId="{7D0E2CA8-5624-4E2D-B058-4D72F5AE56E0}" srcOrd="1" destOrd="0" presId="urn:microsoft.com/office/officeart/2005/8/layout/hierarchy3"/>
    <dgm:cxn modelId="{D4611EAB-7264-48A4-9DF3-7095C16EBD11}" type="presOf" srcId="{50E23DBD-F5D6-4EC9-982F-86E5033AC06C}" destId="{74F90A21-388D-4E7F-BCE8-9971300BBB86}" srcOrd="0" destOrd="0" presId="urn:microsoft.com/office/officeart/2005/8/layout/hierarchy3"/>
    <dgm:cxn modelId="{169BD4B1-E2CE-48AB-AF5C-A4175DDAD26B}" type="presOf" srcId="{F0972A20-0544-408C-91DE-5125D933792A}" destId="{B112F588-71FC-4641-911D-C782CEBDAD3A}" srcOrd="0" destOrd="0" presId="urn:microsoft.com/office/officeart/2005/8/layout/hierarchy3"/>
    <dgm:cxn modelId="{7A13C8B7-1688-47F4-96C2-688059844BAA}" type="presOf" srcId="{B4687FB1-9E8F-447B-80C7-883E736CA4DE}" destId="{4718D085-A03E-499B-9373-F5C0925A9D07}" srcOrd="1" destOrd="0" presId="urn:microsoft.com/office/officeart/2005/8/layout/hierarchy3"/>
    <dgm:cxn modelId="{F51FCAB9-1250-4252-97AF-66AB0549A1FA}" type="presOf" srcId="{B4687FB1-9E8F-447B-80C7-883E736CA4DE}" destId="{5A008197-DCD6-4850-A6A3-9FE17641BBAB}" srcOrd="0" destOrd="0" presId="urn:microsoft.com/office/officeart/2005/8/layout/hierarchy3"/>
    <dgm:cxn modelId="{1959FEBF-45DB-4640-B302-C7F22E081F2C}" srcId="{4BF3A93C-7EFF-446F-BB6B-F1B0CE4A7A56}" destId="{B4687FB1-9E8F-447B-80C7-883E736CA4DE}" srcOrd="2" destOrd="0" parTransId="{47772743-45E4-47B2-9EC1-C2C3C2FB827E}" sibTransId="{1AFBADC3-6C25-4393-AC1C-047B741112E7}"/>
    <dgm:cxn modelId="{50DC36C1-EFDE-4A6A-B898-C5CCC278EE01}" srcId="{50E23DBD-F5D6-4EC9-982F-86E5033AC06C}" destId="{75E5D015-98AF-4399-8F9B-1BD99FC1D18E}" srcOrd="0" destOrd="0" parTransId="{0F78E719-EB7F-40D4-A958-F1C364D62712}" sibTransId="{6F57A734-B5D7-4FFA-A3A4-90E1F48CF0C9}"/>
    <dgm:cxn modelId="{1C9E61D2-20FB-4F86-BA13-927B788443AA}" type="presOf" srcId="{1E7B8E65-0092-408C-9B29-34C9F1999EDE}" destId="{295200EF-2AA5-4F70-B44A-E6123876900E}" srcOrd="0" destOrd="0" presId="urn:microsoft.com/office/officeart/2005/8/layout/hierarchy3"/>
    <dgm:cxn modelId="{730ACFE5-1117-4981-A81C-AF65805F8A3F}" type="presOf" srcId="{F155C721-E79D-4505-A20A-FE8E06091FCF}" destId="{27878806-67E9-4172-A4F7-BF442C3F1B5D}" srcOrd="0" destOrd="0" presId="urn:microsoft.com/office/officeart/2005/8/layout/hierarchy3"/>
    <dgm:cxn modelId="{06C892EB-A225-45CE-88F0-D516D4EB06EC}" type="presOf" srcId="{892DEA8B-3DD8-4193-A7B9-AB0A52E5B8EA}" destId="{3004B580-A607-4344-9A28-C97C1848F0C4}" srcOrd="0" destOrd="0" presId="urn:microsoft.com/office/officeart/2005/8/layout/hierarchy3"/>
    <dgm:cxn modelId="{B4D21CED-1070-4AEF-8515-1404C3760A57}" srcId="{4BF3A93C-7EFF-446F-BB6B-F1B0CE4A7A56}" destId="{50E23DBD-F5D6-4EC9-982F-86E5033AC06C}" srcOrd="0" destOrd="0" parTransId="{17443C9E-3717-4D91-95D5-6FD1A7F0B584}" sibTransId="{3F5BEC22-D262-4CBF-BAE4-1D95EC0DAD65}"/>
    <dgm:cxn modelId="{B67867F9-717A-4138-850C-5AC9AF5E011E}" type="presOf" srcId="{F284D636-C44C-4F0A-A356-2F33AAE754E0}" destId="{2B23B300-7B59-4066-9922-EC9FB60F6152}" srcOrd="1" destOrd="0" presId="urn:microsoft.com/office/officeart/2005/8/layout/hierarchy3"/>
    <dgm:cxn modelId="{5730FDFC-5111-4B82-AF02-2909927340C6}" srcId="{4BF3A93C-7EFF-446F-BB6B-F1B0CE4A7A56}" destId="{892DEA8B-3DD8-4193-A7B9-AB0A52E5B8EA}" srcOrd="5" destOrd="0" parTransId="{47AAFD48-FE45-47BD-9FD9-5CDB83828103}" sibTransId="{7D041C1A-24E7-462A-A113-87FF8E1612C9}"/>
    <dgm:cxn modelId="{5A841A6A-53F5-430B-8430-07829D513AF7}" type="presParOf" srcId="{AD538E75-AAFA-4E29-B6EF-27479D849515}" destId="{88F30CC4-7A30-46E2-9041-B068E3F5D2C2}" srcOrd="0" destOrd="0" presId="urn:microsoft.com/office/officeart/2005/8/layout/hierarchy3"/>
    <dgm:cxn modelId="{E0651950-8331-487D-8D94-3E4E39588AE4}" type="presParOf" srcId="{88F30CC4-7A30-46E2-9041-B068E3F5D2C2}" destId="{084D614B-0007-4306-B831-C07E636C3227}" srcOrd="0" destOrd="0" presId="urn:microsoft.com/office/officeart/2005/8/layout/hierarchy3"/>
    <dgm:cxn modelId="{C4861AB0-81BB-4184-B836-6A1CB51B9A3D}" type="presParOf" srcId="{084D614B-0007-4306-B831-C07E636C3227}" destId="{74F90A21-388D-4E7F-BCE8-9971300BBB86}" srcOrd="0" destOrd="0" presId="urn:microsoft.com/office/officeart/2005/8/layout/hierarchy3"/>
    <dgm:cxn modelId="{AF7D7A41-82ED-4A8F-94BB-6049A7FC320F}" type="presParOf" srcId="{084D614B-0007-4306-B831-C07E636C3227}" destId="{92C65D25-05DE-448E-BD08-678A2F06D8CF}" srcOrd="1" destOrd="0" presId="urn:microsoft.com/office/officeart/2005/8/layout/hierarchy3"/>
    <dgm:cxn modelId="{F2D2FC1E-0152-4729-B188-463E336742C1}" type="presParOf" srcId="{88F30CC4-7A30-46E2-9041-B068E3F5D2C2}" destId="{34DA82F6-6A03-4F34-8546-A550E9FB2A8B}" srcOrd="1" destOrd="0" presId="urn:microsoft.com/office/officeart/2005/8/layout/hierarchy3"/>
    <dgm:cxn modelId="{C4456EE3-95A4-4F3E-B839-B3398FD6041A}" type="presParOf" srcId="{34DA82F6-6A03-4F34-8546-A550E9FB2A8B}" destId="{4E4F7628-3085-40DE-BAAD-93B7D263816D}" srcOrd="0" destOrd="0" presId="urn:microsoft.com/office/officeart/2005/8/layout/hierarchy3"/>
    <dgm:cxn modelId="{0EC07A4A-D85E-47F2-A606-53EAB7383C31}" type="presParOf" srcId="{34DA82F6-6A03-4F34-8546-A550E9FB2A8B}" destId="{EB41B960-C014-4CBA-BDB1-28685A2D0A07}" srcOrd="1" destOrd="0" presId="urn:microsoft.com/office/officeart/2005/8/layout/hierarchy3"/>
    <dgm:cxn modelId="{C09DEEFA-2B27-47CA-8E3D-65B9F2EE8A22}" type="presParOf" srcId="{34DA82F6-6A03-4F34-8546-A550E9FB2A8B}" destId="{27878806-67E9-4172-A4F7-BF442C3F1B5D}" srcOrd="2" destOrd="0" presId="urn:microsoft.com/office/officeart/2005/8/layout/hierarchy3"/>
    <dgm:cxn modelId="{47307CD7-8419-481D-98E7-259B947B3303}" type="presParOf" srcId="{34DA82F6-6A03-4F34-8546-A550E9FB2A8B}" destId="{4E4798DF-2E72-4C7E-9385-27FDC8AFDF25}" srcOrd="3" destOrd="0" presId="urn:microsoft.com/office/officeart/2005/8/layout/hierarchy3"/>
    <dgm:cxn modelId="{F8286F49-02FD-4566-A8A6-3FD74F9E1560}" type="presParOf" srcId="{34DA82F6-6A03-4F34-8546-A550E9FB2A8B}" destId="{13A78A5A-6294-4B40-88FA-28CD304D27EE}" srcOrd="4" destOrd="0" presId="urn:microsoft.com/office/officeart/2005/8/layout/hierarchy3"/>
    <dgm:cxn modelId="{2A9CD0DF-40E1-4DD6-B4EB-840B05822970}" type="presParOf" srcId="{34DA82F6-6A03-4F34-8546-A550E9FB2A8B}" destId="{295200EF-2AA5-4F70-B44A-E6123876900E}" srcOrd="5" destOrd="0" presId="urn:microsoft.com/office/officeart/2005/8/layout/hierarchy3"/>
    <dgm:cxn modelId="{72BFBB48-C39D-46E8-8542-DF04B2DE0206}" type="presParOf" srcId="{AD538E75-AAFA-4E29-B6EF-27479D849515}" destId="{9F56F362-BF20-405B-B294-6E54DD64D138}" srcOrd="1" destOrd="0" presId="urn:microsoft.com/office/officeart/2005/8/layout/hierarchy3"/>
    <dgm:cxn modelId="{613CD079-22D7-4D7C-BC56-90F72961FD1C}" type="presParOf" srcId="{9F56F362-BF20-405B-B294-6E54DD64D138}" destId="{CFD41AAF-7062-43D6-B9E0-E600B4F55CAD}" srcOrd="0" destOrd="0" presId="urn:microsoft.com/office/officeart/2005/8/layout/hierarchy3"/>
    <dgm:cxn modelId="{95940480-F5FA-44B8-8A99-D11370BAC619}" type="presParOf" srcId="{CFD41AAF-7062-43D6-B9E0-E600B4F55CAD}" destId="{D15AF5DD-09D4-42F2-AB59-2B00D7B5E5F6}" srcOrd="0" destOrd="0" presId="urn:microsoft.com/office/officeart/2005/8/layout/hierarchy3"/>
    <dgm:cxn modelId="{79759F4E-10DC-44D3-B046-AE49FA08F7AE}" type="presParOf" srcId="{CFD41AAF-7062-43D6-B9E0-E600B4F55CAD}" destId="{2B23B300-7B59-4066-9922-EC9FB60F6152}" srcOrd="1" destOrd="0" presId="urn:microsoft.com/office/officeart/2005/8/layout/hierarchy3"/>
    <dgm:cxn modelId="{1B049D63-69EB-454E-9FA2-EEA78A3D4C9C}" type="presParOf" srcId="{9F56F362-BF20-405B-B294-6E54DD64D138}" destId="{C3E129A3-EFB5-44A0-93AA-5C5644735AF7}" srcOrd="1" destOrd="0" presId="urn:microsoft.com/office/officeart/2005/8/layout/hierarchy3"/>
    <dgm:cxn modelId="{E9D0A5FC-DBB3-4E0E-A411-3C2332EEEE08}" type="presParOf" srcId="{AD538E75-AAFA-4E29-B6EF-27479D849515}" destId="{5964E193-BAC7-4D9B-81D9-C74A6B833A42}" srcOrd="2" destOrd="0" presId="urn:microsoft.com/office/officeart/2005/8/layout/hierarchy3"/>
    <dgm:cxn modelId="{87286648-12AB-41DF-B9D5-C0C78D26FC2B}" type="presParOf" srcId="{5964E193-BAC7-4D9B-81D9-C74A6B833A42}" destId="{4F56D367-70EC-4F3B-8F0E-5C95C17BCF5D}" srcOrd="0" destOrd="0" presId="urn:microsoft.com/office/officeart/2005/8/layout/hierarchy3"/>
    <dgm:cxn modelId="{99421CE8-D5D1-4778-8466-BF8A878458F3}" type="presParOf" srcId="{4F56D367-70EC-4F3B-8F0E-5C95C17BCF5D}" destId="{5A008197-DCD6-4850-A6A3-9FE17641BBAB}" srcOrd="0" destOrd="0" presId="urn:microsoft.com/office/officeart/2005/8/layout/hierarchy3"/>
    <dgm:cxn modelId="{623AC2FA-F61F-4A59-B4CD-A085D88A352C}" type="presParOf" srcId="{4F56D367-70EC-4F3B-8F0E-5C95C17BCF5D}" destId="{4718D085-A03E-499B-9373-F5C0925A9D07}" srcOrd="1" destOrd="0" presId="urn:microsoft.com/office/officeart/2005/8/layout/hierarchy3"/>
    <dgm:cxn modelId="{C4A58E38-8D15-4479-A4F4-122402CDB22D}" type="presParOf" srcId="{5964E193-BAC7-4D9B-81D9-C74A6B833A42}" destId="{5236F92D-B7B7-4340-8DA9-180DC92FC834}" srcOrd="1" destOrd="0" presId="urn:microsoft.com/office/officeart/2005/8/layout/hierarchy3"/>
    <dgm:cxn modelId="{A7AB2D92-5C74-4746-B9FB-F5C6C5D25544}" type="presParOf" srcId="{AD538E75-AAFA-4E29-B6EF-27479D849515}" destId="{A59A490D-1602-43D4-9ED7-0B030F0F936D}" srcOrd="3" destOrd="0" presId="urn:microsoft.com/office/officeart/2005/8/layout/hierarchy3"/>
    <dgm:cxn modelId="{583AF421-A5CC-4930-A355-0CC9D474AAB9}" type="presParOf" srcId="{A59A490D-1602-43D4-9ED7-0B030F0F936D}" destId="{F6B0C05A-8769-4417-8827-56B32E36A196}" srcOrd="0" destOrd="0" presId="urn:microsoft.com/office/officeart/2005/8/layout/hierarchy3"/>
    <dgm:cxn modelId="{20B29941-A4A6-48E5-86DC-E9F4808E7931}" type="presParOf" srcId="{F6B0C05A-8769-4417-8827-56B32E36A196}" destId="{B112F588-71FC-4641-911D-C782CEBDAD3A}" srcOrd="0" destOrd="0" presId="urn:microsoft.com/office/officeart/2005/8/layout/hierarchy3"/>
    <dgm:cxn modelId="{75D52B18-2F9D-43C3-96F9-46092184A3A8}" type="presParOf" srcId="{F6B0C05A-8769-4417-8827-56B32E36A196}" destId="{31C324ED-4AE4-4A06-A6A3-5669F8CB4E33}" srcOrd="1" destOrd="0" presId="urn:microsoft.com/office/officeart/2005/8/layout/hierarchy3"/>
    <dgm:cxn modelId="{A74E6F6D-F8B2-42C4-A0E8-0A2E1467BA39}" type="presParOf" srcId="{A59A490D-1602-43D4-9ED7-0B030F0F936D}" destId="{93F1BDF2-5276-4D8B-AAEE-E51B0D6059E4}" srcOrd="1" destOrd="0" presId="urn:microsoft.com/office/officeart/2005/8/layout/hierarchy3"/>
    <dgm:cxn modelId="{65279D5F-33ED-43DB-999C-EDBD130898D8}" type="presParOf" srcId="{AD538E75-AAFA-4E29-B6EF-27479D849515}" destId="{3BBD4593-74C7-42FE-B00C-10618AB5DA58}" srcOrd="4" destOrd="0" presId="urn:microsoft.com/office/officeart/2005/8/layout/hierarchy3"/>
    <dgm:cxn modelId="{4DD20DDF-4200-4AE0-905C-DF953ACBAB1C}" type="presParOf" srcId="{3BBD4593-74C7-42FE-B00C-10618AB5DA58}" destId="{6C21D9E7-8A26-4AF8-9999-3D987157A10C}" srcOrd="0" destOrd="0" presId="urn:microsoft.com/office/officeart/2005/8/layout/hierarchy3"/>
    <dgm:cxn modelId="{235AEB10-D66C-46C2-99ED-15C8513EAC1D}" type="presParOf" srcId="{6C21D9E7-8A26-4AF8-9999-3D987157A10C}" destId="{F5AC45BB-80B4-48A9-B16F-6E490D34A1B5}" srcOrd="0" destOrd="0" presId="urn:microsoft.com/office/officeart/2005/8/layout/hierarchy3"/>
    <dgm:cxn modelId="{A475A13F-A974-4813-85EB-F986FA25A156}" type="presParOf" srcId="{6C21D9E7-8A26-4AF8-9999-3D987157A10C}" destId="{7D0E2CA8-5624-4E2D-B058-4D72F5AE56E0}" srcOrd="1" destOrd="0" presId="urn:microsoft.com/office/officeart/2005/8/layout/hierarchy3"/>
    <dgm:cxn modelId="{794C2854-023E-447F-9F5B-196C6A701B7B}" type="presParOf" srcId="{3BBD4593-74C7-42FE-B00C-10618AB5DA58}" destId="{00DEE305-3B59-4D93-A483-2E3905372706}" srcOrd="1" destOrd="0" presId="urn:microsoft.com/office/officeart/2005/8/layout/hierarchy3"/>
    <dgm:cxn modelId="{375777C2-BC2E-4209-98E9-B4B02C83DE77}" type="presParOf" srcId="{AD538E75-AAFA-4E29-B6EF-27479D849515}" destId="{19F59F8A-A04D-49DB-8B8D-38823178F954}" srcOrd="5" destOrd="0" presId="urn:microsoft.com/office/officeart/2005/8/layout/hierarchy3"/>
    <dgm:cxn modelId="{CC7E76CB-864E-497D-9616-EBF00C87E177}" type="presParOf" srcId="{19F59F8A-A04D-49DB-8B8D-38823178F954}" destId="{1D04E05F-1393-4411-9681-B0F4D1294517}" srcOrd="0" destOrd="0" presId="urn:microsoft.com/office/officeart/2005/8/layout/hierarchy3"/>
    <dgm:cxn modelId="{F345F9DC-2B6C-4138-B3B5-8AA07282E91D}" type="presParOf" srcId="{1D04E05F-1393-4411-9681-B0F4D1294517}" destId="{3004B580-A607-4344-9A28-C97C1848F0C4}" srcOrd="0" destOrd="0" presId="urn:microsoft.com/office/officeart/2005/8/layout/hierarchy3"/>
    <dgm:cxn modelId="{80A3ACD4-0B28-45CC-B984-512928B5DFF7}" type="presParOf" srcId="{1D04E05F-1393-4411-9681-B0F4D1294517}" destId="{B5823121-D8D1-4A23-9BBB-1D49BA9B3E67}" srcOrd="1" destOrd="0" presId="urn:microsoft.com/office/officeart/2005/8/layout/hierarchy3"/>
    <dgm:cxn modelId="{B4AFA5C5-6A80-468D-A2B3-2E1B179A2210}" type="presParOf" srcId="{19F59F8A-A04D-49DB-8B8D-38823178F954}" destId="{5A1B7345-AE77-42EC-A4E7-DC7D98A566CB}"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BF3A93C-7EFF-446F-BB6B-F1B0CE4A7A56}"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de-DE"/>
        </a:p>
      </dgm:t>
    </dgm:pt>
    <dgm:pt modelId="{50E23DBD-F5D6-4EC9-982F-86E5033AC06C}">
      <dgm:prSet phldrT="[Text]" custT="1"/>
      <dgm:spPr>
        <a:solidFill>
          <a:srgbClr val="83B25B"/>
        </a:solidFill>
      </dgm:spPr>
      <dgm:t>
        <a:bodyPr/>
        <a:lstStyle/>
        <a:p>
          <a:r>
            <a:rPr lang="de-DE" sz="2100" dirty="0">
              <a:latin typeface="Comic Sans MS" panose="030F0702030302020204" pitchFamily="66" charset="0"/>
            </a:rPr>
            <a:t>Start</a:t>
          </a:r>
        </a:p>
      </dgm:t>
    </dgm:pt>
    <dgm:pt modelId="{17443C9E-3717-4D91-95D5-6FD1A7F0B584}" type="parTrans" cxnId="{B4D21CED-1070-4AEF-8515-1404C3760A57}">
      <dgm:prSet/>
      <dgm:spPr/>
      <dgm:t>
        <a:bodyPr/>
        <a:lstStyle/>
        <a:p>
          <a:endParaRPr lang="de-DE"/>
        </a:p>
      </dgm:t>
    </dgm:pt>
    <dgm:pt modelId="{3F5BEC22-D262-4CBF-BAE4-1D95EC0DAD65}" type="sibTrans" cxnId="{B4D21CED-1070-4AEF-8515-1404C3760A57}">
      <dgm:prSet/>
      <dgm:spPr/>
      <dgm:t>
        <a:bodyPr/>
        <a:lstStyle/>
        <a:p>
          <a:endParaRPr lang="de-DE"/>
        </a:p>
      </dgm:t>
    </dgm:pt>
    <dgm:pt modelId="{75E5D015-98AF-4399-8F9B-1BD99FC1D18E}">
      <dgm:prSet phldrT="[Text]"/>
      <dgm:spPr>
        <a:solidFill>
          <a:schemeClr val="lt1">
            <a:hueOff val="0"/>
            <a:satOff val="0"/>
            <a:lumOff val="0"/>
          </a:schemeClr>
        </a:solidFill>
        <a:ln>
          <a:solidFill>
            <a:srgbClr val="83B25B"/>
          </a:solidFill>
        </a:ln>
      </dgm:spPr>
      <dgm:t>
        <a:bodyPr/>
        <a:lstStyle/>
        <a:p>
          <a:r>
            <a:rPr lang="de-DE" dirty="0">
              <a:latin typeface="Comic Sans MS" panose="030F0702030302020204" pitchFamily="66" charset="0"/>
            </a:rPr>
            <a:t>Aktuelles</a:t>
          </a:r>
        </a:p>
      </dgm:t>
    </dgm:pt>
    <dgm:pt modelId="{0F78E719-EB7F-40D4-A958-F1C364D62712}" type="parTrans" cxnId="{50DC36C1-EFDE-4A6A-B898-C5CCC278EE01}">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6F57A734-B5D7-4FFA-A3A4-90E1F48CF0C9}" type="sibTrans" cxnId="{50DC36C1-EFDE-4A6A-B898-C5CCC278EE01}">
      <dgm:prSet/>
      <dgm:spPr/>
      <dgm:t>
        <a:bodyPr/>
        <a:lstStyle/>
        <a:p>
          <a:endParaRPr lang="de-DE"/>
        </a:p>
      </dgm:t>
    </dgm:pt>
    <dgm:pt modelId="{896B37E2-F51A-43F0-9973-84DF4B30B0C1}">
      <dgm:prSet phldrT="[Text]"/>
      <dgm:spPr>
        <a:ln>
          <a:solidFill>
            <a:srgbClr val="83B25B"/>
          </a:solidFill>
        </a:ln>
      </dgm:spPr>
      <dgm:t>
        <a:bodyPr/>
        <a:lstStyle/>
        <a:p>
          <a:r>
            <a:rPr lang="de-DE" dirty="0">
              <a:latin typeface="Comic Sans MS" panose="030F0702030302020204" pitchFamily="66" charset="0"/>
            </a:rPr>
            <a:t>Informationen über das Team und die Tierheimat </a:t>
          </a:r>
        </a:p>
      </dgm:t>
    </dgm:pt>
    <dgm:pt modelId="{F155C721-E79D-4505-A20A-FE8E06091FCF}" type="parTrans" cxnId="{812AFE61-E6C6-4C09-964F-35BD1AEA62DD}">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14E6D3C1-9799-4A41-A1A0-F0E5C369C6ED}" type="sibTrans" cxnId="{812AFE61-E6C6-4C09-964F-35BD1AEA62DD}">
      <dgm:prSet/>
      <dgm:spPr/>
      <dgm:t>
        <a:bodyPr/>
        <a:lstStyle/>
        <a:p>
          <a:endParaRPr lang="de-DE"/>
        </a:p>
      </dgm:t>
    </dgm:pt>
    <dgm:pt modelId="{F284D636-C44C-4F0A-A356-2F33AAE754E0}">
      <dgm:prSet phldrT="[Text]"/>
      <dgm:spPr>
        <a:solidFill>
          <a:srgbClr val="83B25B"/>
        </a:solidFill>
      </dgm:spPr>
      <dgm:t>
        <a:bodyPr/>
        <a:lstStyle/>
        <a:p>
          <a:r>
            <a:rPr lang="de-DE" dirty="0">
              <a:latin typeface="Comic Sans MS" panose="030F0702030302020204" pitchFamily="66" charset="0"/>
            </a:rPr>
            <a:t>Unsere Tiere</a:t>
          </a:r>
        </a:p>
      </dgm:t>
    </dgm:pt>
    <dgm:pt modelId="{4724EFCB-CE8E-435C-907E-C81EEDF55E39}" type="parTrans" cxnId="{CC461E39-6A11-4728-A393-573FB20522BA}">
      <dgm:prSet/>
      <dgm:spPr/>
      <dgm:t>
        <a:bodyPr/>
        <a:lstStyle/>
        <a:p>
          <a:endParaRPr lang="de-DE"/>
        </a:p>
      </dgm:t>
    </dgm:pt>
    <dgm:pt modelId="{82C44C9F-68E5-4CB7-AF3D-A9165E33E6B1}" type="sibTrans" cxnId="{CC461E39-6A11-4728-A393-573FB20522BA}">
      <dgm:prSet/>
      <dgm:spPr/>
      <dgm:t>
        <a:bodyPr/>
        <a:lstStyle/>
        <a:p>
          <a:endParaRPr lang="de-DE"/>
        </a:p>
      </dgm:t>
    </dgm:pt>
    <dgm:pt modelId="{9C0443A1-9517-4014-8B58-EBCC660E5DF9}">
      <dgm:prSet phldrT="[Text]"/>
      <dgm:spPr>
        <a:ln>
          <a:solidFill>
            <a:srgbClr val="83B25B"/>
          </a:solidFill>
        </a:ln>
      </dgm:spPr>
      <dgm:t>
        <a:bodyPr/>
        <a:lstStyle/>
        <a:p>
          <a:r>
            <a:rPr lang="de-DE" dirty="0">
              <a:latin typeface="Comic Sans MS" panose="030F0702030302020204" pitchFamily="66" charset="0"/>
            </a:rPr>
            <a:t>Alle Tiere: Filterbare Liste der Tiere der Tierheimat </a:t>
          </a:r>
        </a:p>
      </dgm:t>
    </dgm:pt>
    <dgm:pt modelId="{21174AAB-06A2-47CC-8DB1-1A1A35384122}" type="parTrans" cxnId="{ECECFC32-C2FE-4288-B05F-815D4AF9128A}">
      <dgm:prSet>
        <dgm:style>
          <a:lnRef idx="1">
            <a:schemeClr val="accent2"/>
          </a:lnRef>
          <a:fillRef idx="0">
            <a:schemeClr val="accent2"/>
          </a:fillRef>
          <a:effectRef idx="0">
            <a:schemeClr val="accent2"/>
          </a:effectRef>
          <a:fontRef idx="minor">
            <a:schemeClr val="tx1"/>
          </a:fontRef>
        </dgm:style>
      </dgm:prSet>
      <dgm:spPr>
        <a:ln/>
      </dgm:spPr>
      <dgm:t>
        <a:bodyPr/>
        <a:lstStyle/>
        <a:p>
          <a:endParaRPr lang="de-DE"/>
        </a:p>
      </dgm:t>
    </dgm:pt>
    <dgm:pt modelId="{B84A4AF5-48B2-4992-A0CE-A774D47DA3FB}" type="sibTrans" cxnId="{ECECFC32-C2FE-4288-B05F-815D4AF9128A}">
      <dgm:prSet/>
      <dgm:spPr/>
      <dgm:t>
        <a:bodyPr/>
        <a:lstStyle/>
        <a:p>
          <a:endParaRPr lang="de-DE"/>
        </a:p>
      </dgm:t>
    </dgm:pt>
    <dgm:pt modelId="{B4687FB1-9E8F-447B-80C7-883E736CA4DE}">
      <dgm:prSet phldrT="[Text]"/>
      <dgm:spPr>
        <a:solidFill>
          <a:srgbClr val="83B25B"/>
        </a:solidFill>
      </dgm:spPr>
      <dgm:t>
        <a:bodyPr/>
        <a:lstStyle/>
        <a:p>
          <a:r>
            <a:rPr lang="de-DE" dirty="0">
              <a:latin typeface="Comic Sans MS" panose="030F0702030302020204" pitchFamily="66" charset="0"/>
            </a:rPr>
            <a:t>Aktuelles</a:t>
          </a:r>
        </a:p>
      </dgm:t>
    </dgm:pt>
    <dgm:pt modelId="{47772743-45E4-47B2-9EC1-C2C3C2FB827E}" type="parTrans" cxnId="{1959FEBF-45DB-4640-B302-C7F22E081F2C}">
      <dgm:prSet/>
      <dgm:spPr/>
      <dgm:t>
        <a:bodyPr/>
        <a:lstStyle/>
        <a:p>
          <a:endParaRPr lang="de-DE"/>
        </a:p>
      </dgm:t>
    </dgm:pt>
    <dgm:pt modelId="{1AFBADC3-6C25-4393-AC1C-047B741112E7}" type="sibTrans" cxnId="{1959FEBF-45DB-4640-B302-C7F22E081F2C}">
      <dgm:prSet/>
      <dgm:spPr/>
      <dgm:t>
        <a:bodyPr/>
        <a:lstStyle/>
        <a:p>
          <a:endParaRPr lang="de-DE"/>
        </a:p>
      </dgm:t>
    </dgm:pt>
    <dgm:pt modelId="{80A9A000-D1CD-4573-BFC6-B6AB069C162B}">
      <dgm:prSet phldrT="[Text]"/>
      <dgm:spPr>
        <a:ln>
          <a:solidFill>
            <a:srgbClr val="83B25B"/>
          </a:solidFill>
        </a:ln>
      </dgm:spPr>
      <dgm:t>
        <a:bodyPr/>
        <a:lstStyle/>
        <a:p>
          <a:r>
            <a:rPr lang="de-DE" dirty="0">
              <a:latin typeface="Comic Sans MS" panose="030F0702030302020204" pitchFamily="66" charset="0"/>
            </a:rPr>
            <a:t>Button mit Verweis zu detaillierten Infos zum Tier</a:t>
          </a:r>
        </a:p>
      </dgm:t>
    </dgm:pt>
    <dgm:pt modelId="{D1B34221-02B5-485B-9491-70F509E86899}" type="parTrans" cxnId="{3315C44B-FCC9-41A6-BD73-7FE9E156A29B}">
      <dgm:prSet>
        <dgm:style>
          <a:lnRef idx="1">
            <a:schemeClr val="accent2"/>
          </a:lnRef>
          <a:fillRef idx="0">
            <a:schemeClr val="accent2"/>
          </a:fillRef>
          <a:effectRef idx="0">
            <a:schemeClr val="accent2"/>
          </a:effectRef>
          <a:fontRef idx="minor">
            <a:schemeClr val="tx1"/>
          </a:fontRef>
        </dgm:style>
      </dgm:prSet>
      <dgm:spPr>
        <a:ln/>
      </dgm:spPr>
      <dgm:t>
        <a:bodyPr/>
        <a:lstStyle/>
        <a:p>
          <a:endParaRPr lang="de-DE"/>
        </a:p>
      </dgm:t>
    </dgm:pt>
    <dgm:pt modelId="{66C4D63C-EE4E-4C53-ABF4-15B29BE62C35}" type="sibTrans" cxnId="{3315C44B-FCC9-41A6-BD73-7FE9E156A29B}">
      <dgm:prSet/>
      <dgm:spPr/>
      <dgm:t>
        <a:bodyPr/>
        <a:lstStyle/>
        <a:p>
          <a:endParaRPr lang="de-DE"/>
        </a:p>
      </dgm:t>
    </dgm:pt>
    <dgm:pt modelId="{F0972A20-0544-408C-91DE-5125D933792A}">
      <dgm:prSet phldrT="[Text]"/>
      <dgm:spPr>
        <a:solidFill>
          <a:srgbClr val="83B25B"/>
        </a:solidFill>
      </dgm:spPr>
      <dgm:t>
        <a:bodyPr/>
        <a:lstStyle/>
        <a:p>
          <a:r>
            <a:rPr lang="de-DE" dirty="0">
              <a:latin typeface="Comic Sans MS" panose="030F0702030302020204" pitchFamily="66" charset="0"/>
            </a:rPr>
            <a:t>Vermisst / Gefunden</a:t>
          </a:r>
        </a:p>
      </dgm:t>
    </dgm:pt>
    <dgm:pt modelId="{ED1687AA-BCA3-467B-AD9A-6975AD599052}" type="parTrans" cxnId="{1D118C4C-639E-40D4-BCB2-2670BC05146D}">
      <dgm:prSet/>
      <dgm:spPr/>
      <dgm:t>
        <a:bodyPr/>
        <a:lstStyle/>
        <a:p>
          <a:endParaRPr lang="de-DE"/>
        </a:p>
      </dgm:t>
    </dgm:pt>
    <dgm:pt modelId="{A62DEAC7-1749-4342-B179-AE031894523B}" type="sibTrans" cxnId="{1D118C4C-639E-40D4-BCB2-2670BC05146D}">
      <dgm:prSet/>
      <dgm:spPr/>
      <dgm:t>
        <a:bodyPr/>
        <a:lstStyle/>
        <a:p>
          <a:endParaRPr lang="de-DE"/>
        </a:p>
      </dgm:t>
    </dgm:pt>
    <dgm:pt modelId="{AA4A87D9-E1D5-4C09-B68B-74C263BC4EF1}">
      <dgm:prSet phldrT="[Text]"/>
      <dgm:spPr>
        <a:solidFill>
          <a:srgbClr val="83B25B"/>
        </a:solidFill>
      </dgm:spPr>
      <dgm:t>
        <a:bodyPr/>
        <a:lstStyle/>
        <a:p>
          <a:r>
            <a:rPr lang="de-DE" dirty="0">
              <a:latin typeface="Comic Sans MS" panose="030F0702030302020204" pitchFamily="66" charset="0"/>
            </a:rPr>
            <a:t>Service Infos </a:t>
          </a:r>
        </a:p>
      </dgm:t>
    </dgm:pt>
    <dgm:pt modelId="{2B36ADC3-3B5B-4563-B30A-F2F3A61FED35}" type="parTrans" cxnId="{994E8F18-B911-4E9F-B134-EA1BE27726AB}">
      <dgm:prSet/>
      <dgm:spPr/>
      <dgm:t>
        <a:bodyPr/>
        <a:lstStyle/>
        <a:p>
          <a:endParaRPr lang="de-DE"/>
        </a:p>
      </dgm:t>
    </dgm:pt>
    <dgm:pt modelId="{5C2462FA-0FE8-42B9-AF2D-EE48FE69505E}" type="sibTrans" cxnId="{994E8F18-B911-4E9F-B134-EA1BE27726AB}">
      <dgm:prSet/>
      <dgm:spPr/>
      <dgm:t>
        <a:bodyPr/>
        <a:lstStyle/>
        <a:p>
          <a:endParaRPr lang="de-DE"/>
        </a:p>
      </dgm:t>
    </dgm:pt>
    <dgm:pt modelId="{892DEA8B-3DD8-4193-A7B9-AB0A52E5B8EA}">
      <dgm:prSet phldrT="[Text]"/>
      <dgm:spPr>
        <a:solidFill>
          <a:srgbClr val="83B25B"/>
        </a:solidFill>
      </dgm:spPr>
      <dgm:t>
        <a:bodyPr/>
        <a:lstStyle/>
        <a:p>
          <a:r>
            <a:rPr lang="de-DE" dirty="0">
              <a:latin typeface="Comic Sans MS" panose="030F0702030302020204" pitchFamily="66" charset="0"/>
            </a:rPr>
            <a:t>Login/ Logout</a:t>
          </a:r>
        </a:p>
      </dgm:t>
    </dgm:pt>
    <dgm:pt modelId="{47AAFD48-FE45-47BD-9FD9-5CDB83828103}" type="parTrans" cxnId="{5730FDFC-5111-4B82-AF02-2909927340C6}">
      <dgm:prSet/>
      <dgm:spPr/>
      <dgm:t>
        <a:bodyPr/>
        <a:lstStyle/>
        <a:p>
          <a:endParaRPr lang="de-DE"/>
        </a:p>
      </dgm:t>
    </dgm:pt>
    <dgm:pt modelId="{7D041C1A-24E7-462A-A113-87FF8E1612C9}" type="sibTrans" cxnId="{5730FDFC-5111-4B82-AF02-2909927340C6}">
      <dgm:prSet/>
      <dgm:spPr/>
      <dgm:t>
        <a:bodyPr/>
        <a:lstStyle/>
        <a:p>
          <a:endParaRPr lang="de-DE"/>
        </a:p>
      </dgm:t>
    </dgm:pt>
    <dgm:pt modelId="{1E7B8E65-0092-408C-9B29-34C9F1999EDE}">
      <dgm:prSet phldrT="[Text]"/>
      <dgm:spPr>
        <a:ln>
          <a:solidFill>
            <a:srgbClr val="83B25B"/>
          </a:solidFill>
        </a:ln>
      </dgm:spPr>
      <dgm:t>
        <a:bodyPr/>
        <a:lstStyle/>
        <a:p>
          <a:r>
            <a:rPr lang="de-DE" dirty="0">
              <a:latin typeface="Comic Sans MS" panose="030F0702030302020204" pitchFamily="66" charset="0"/>
            </a:rPr>
            <a:t>Exemplarische Darstellung der Tiere der Tierheimat</a:t>
          </a:r>
        </a:p>
      </dgm:t>
    </dgm:pt>
    <dgm:pt modelId="{E4E52837-77F2-4FD9-B2B4-34F70B955A6F}" type="parTrans" cxnId="{EAC6BCA5-E86C-4619-85AC-4849ABB9E13B}">
      <dgm:prSet>
        <dgm:style>
          <a:lnRef idx="1">
            <a:schemeClr val="accent6"/>
          </a:lnRef>
          <a:fillRef idx="0">
            <a:schemeClr val="accent6"/>
          </a:fillRef>
          <a:effectRef idx="0">
            <a:schemeClr val="accent6"/>
          </a:effectRef>
          <a:fontRef idx="minor">
            <a:schemeClr val="tx1"/>
          </a:fontRef>
        </dgm:style>
      </dgm:prSet>
      <dgm:spPr>
        <a:solidFill>
          <a:srgbClr val="83B25B"/>
        </a:solidFill>
        <a:ln>
          <a:solidFill>
            <a:srgbClr val="83B25B"/>
          </a:solidFill>
        </a:ln>
      </dgm:spPr>
      <dgm:t>
        <a:bodyPr/>
        <a:lstStyle/>
        <a:p>
          <a:endParaRPr lang="de-DE"/>
        </a:p>
      </dgm:t>
    </dgm:pt>
    <dgm:pt modelId="{2024476F-5BAD-4614-AB59-EEC36486B00A}" type="sibTrans" cxnId="{EAC6BCA5-E86C-4619-85AC-4849ABB9E13B}">
      <dgm:prSet/>
      <dgm:spPr/>
      <dgm:t>
        <a:bodyPr/>
        <a:lstStyle/>
        <a:p>
          <a:endParaRPr lang="de-DE"/>
        </a:p>
      </dgm:t>
    </dgm:pt>
    <dgm:pt modelId="{72C971CD-F2A1-410D-8147-21254E6F78EE}">
      <dgm:prSet phldrT="[Text]"/>
      <dgm:spPr>
        <a:ln>
          <a:solidFill>
            <a:srgbClr val="83B25B"/>
          </a:solidFill>
        </a:ln>
      </dgm:spPr>
      <dgm:t>
        <a:bodyPr/>
        <a:lstStyle/>
        <a:p>
          <a:r>
            <a:rPr lang="de-DE" b="1" dirty="0">
              <a:latin typeface="Comic Sans MS" panose="030F0702030302020204" pitchFamily="66" charset="0"/>
            </a:rPr>
            <a:t>Untermenü: </a:t>
          </a:r>
          <a:r>
            <a:rPr lang="de-DE" dirty="0">
              <a:latin typeface="Comic Sans MS" panose="030F0702030302020204" pitchFamily="66" charset="0"/>
            </a:rPr>
            <a:t>Alle Tiere, Hunde, Katzen, Kleintiere, Exoten</a:t>
          </a:r>
        </a:p>
      </dgm:t>
    </dgm:pt>
    <dgm:pt modelId="{DCBFEB3F-06A4-4DB4-AD5A-30AB1DE0B773}" type="parTrans" cxnId="{578C990B-6C31-4EC3-96C9-7ED4148E9D21}">
      <dgm:prSet/>
      <dgm:spPr/>
      <dgm:t>
        <a:bodyPr/>
        <a:lstStyle/>
        <a:p>
          <a:endParaRPr lang="de-DE"/>
        </a:p>
      </dgm:t>
    </dgm:pt>
    <dgm:pt modelId="{EA2F46C5-771A-4035-A2DB-7745921E72B7}" type="sibTrans" cxnId="{578C990B-6C31-4EC3-96C9-7ED4148E9D21}">
      <dgm:prSet/>
      <dgm:spPr/>
      <dgm:t>
        <a:bodyPr/>
        <a:lstStyle/>
        <a:p>
          <a:endParaRPr lang="de-DE"/>
        </a:p>
      </dgm:t>
    </dgm:pt>
    <dgm:pt modelId="{AD538E75-AAFA-4E29-B6EF-27479D849515}" type="pres">
      <dgm:prSet presAssocID="{4BF3A93C-7EFF-446F-BB6B-F1B0CE4A7A56}" presName="diagram" presStyleCnt="0">
        <dgm:presLayoutVars>
          <dgm:chPref val="1"/>
          <dgm:dir/>
          <dgm:animOne val="branch"/>
          <dgm:animLvl val="lvl"/>
          <dgm:resizeHandles/>
        </dgm:presLayoutVars>
      </dgm:prSet>
      <dgm:spPr/>
    </dgm:pt>
    <dgm:pt modelId="{88F30CC4-7A30-46E2-9041-B068E3F5D2C2}" type="pres">
      <dgm:prSet presAssocID="{50E23DBD-F5D6-4EC9-982F-86E5033AC06C}" presName="root" presStyleCnt="0"/>
      <dgm:spPr/>
    </dgm:pt>
    <dgm:pt modelId="{084D614B-0007-4306-B831-C07E636C3227}" type="pres">
      <dgm:prSet presAssocID="{50E23DBD-F5D6-4EC9-982F-86E5033AC06C}" presName="rootComposite" presStyleCnt="0"/>
      <dgm:spPr/>
    </dgm:pt>
    <dgm:pt modelId="{74F90A21-388D-4E7F-BCE8-9971300BBB86}" type="pres">
      <dgm:prSet presAssocID="{50E23DBD-F5D6-4EC9-982F-86E5033AC06C}" presName="rootText" presStyleLbl="node1" presStyleIdx="0" presStyleCnt="6"/>
      <dgm:spPr/>
    </dgm:pt>
    <dgm:pt modelId="{92C65D25-05DE-448E-BD08-678A2F06D8CF}" type="pres">
      <dgm:prSet presAssocID="{50E23DBD-F5D6-4EC9-982F-86E5033AC06C}" presName="rootConnector" presStyleLbl="node1" presStyleIdx="0" presStyleCnt="6"/>
      <dgm:spPr/>
    </dgm:pt>
    <dgm:pt modelId="{34DA82F6-6A03-4F34-8546-A550E9FB2A8B}" type="pres">
      <dgm:prSet presAssocID="{50E23DBD-F5D6-4EC9-982F-86E5033AC06C}" presName="childShape" presStyleCnt="0"/>
      <dgm:spPr/>
    </dgm:pt>
    <dgm:pt modelId="{4E4F7628-3085-40DE-BAAD-93B7D263816D}" type="pres">
      <dgm:prSet presAssocID="{0F78E719-EB7F-40D4-A958-F1C364D62712}" presName="Name13" presStyleLbl="parChTrans1D2" presStyleIdx="0" presStyleCnt="6"/>
      <dgm:spPr/>
    </dgm:pt>
    <dgm:pt modelId="{EB41B960-C014-4CBA-BDB1-28685A2D0A07}" type="pres">
      <dgm:prSet presAssocID="{75E5D015-98AF-4399-8F9B-1BD99FC1D18E}" presName="childText" presStyleLbl="bgAcc1" presStyleIdx="0" presStyleCnt="6">
        <dgm:presLayoutVars>
          <dgm:bulletEnabled val="1"/>
        </dgm:presLayoutVars>
      </dgm:prSet>
      <dgm:spPr/>
    </dgm:pt>
    <dgm:pt modelId="{27878806-67E9-4172-A4F7-BF442C3F1B5D}" type="pres">
      <dgm:prSet presAssocID="{F155C721-E79D-4505-A20A-FE8E06091FCF}" presName="Name13" presStyleLbl="parChTrans1D2" presStyleIdx="1" presStyleCnt="6"/>
      <dgm:spPr/>
    </dgm:pt>
    <dgm:pt modelId="{4E4798DF-2E72-4C7E-9385-27FDC8AFDF25}" type="pres">
      <dgm:prSet presAssocID="{896B37E2-F51A-43F0-9973-84DF4B30B0C1}" presName="childText" presStyleLbl="bgAcc1" presStyleIdx="1" presStyleCnt="6">
        <dgm:presLayoutVars>
          <dgm:bulletEnabled val="1"/>
        </dgm:presLayoutVars>
      </dgm:prSet>
      <dgm:spPr/>
    </dgm:pt>
    <dgm:pt modelId="{13A78A5A-6294-4B40-88FA-28CD304D27EE}" type="pres">
      <dgm:prSet presAssocID="{E4E52837-77F2-4FD9-B2B4-34F70B955A6F}" presName="Name13" presStyleLbl="parChTrans1D2" presStyleIdx="2" presStyleCnt="6"/>
      <dgm:spPr/>
    </dgm:pt>
    <dgm:pt modelId="{295200EF-2AA5-4F70-B44A-E6123876900E}" type="pres">
      <dgm:prSet presAssocID="{1E7B8E65-0092-408C-9B29-34C9F1999EDE}" presName="childText" presStyleLbl="bgAcc1" presStyleIdx="2" presStyleCnt="6">
        <dgm:presLayoutVars>
          <dgm:bulletEnabled val="1"/>
        </dgm:presLayoutVars>
      </dgm:prSet>
      <dgm:spPr/>
    </dgm:pt>
    <dgm:pt modelId="{9F56F362-BF20-405B-B294-6E54DD64D138}" type="pres">
      <dgm:prSet presAssocID="{F284D636-C44C-4F0A-A356-2F33AAE754E0}" presName="root" presStyleCnt="0"/>
      <dgm:spPr/>
    </dgm:pt>
    <dgm:pt modelId="{CFD41AAF-7062-43D6-B9E0-E600B4F55CAD}" type="pres">
      <dgm:prSet presAssocID="{F284D636-C44C-4F0A-A356-2F33AAE754E0}" presName="rootComposite" presStyleCnt="0"/>
      <dgm:spPr/>
    </dgm:pt>
    <dgm:pt modelId="{D15AF5DD-09D4-42F2-AB59-2B00D7B5E5F6}" type="pres">
      <dgm:prSet presAssocID="{F284D636-C44C-4F0A-A356-2F33AAE754E0}" presName="rootText" presStyleLbl="node1" presStyleIdx="1" presStyleCnt="6"/>
      <dgm:spPr/>
    </dgm:pt>
    <dgm:pt modelId="{2B23B300-7B59-4066-9922-EC9FB60F6152}" type="pres">
      <dgm:prSet presAssocID="{F284D636-C44C-4F0A-A356-2F33AAE754E0}" presName="rootConnector" presStyleLbl="node1" presStyleIdx="1" presStyleCnt="6"/>
      <dgm:spPr/>
    </dgm:pt>
    <dgm:pt modelId="{C3E129A3-EFB5-44A0-93AA-5C5644735AF7}" type="pres">
      <dgm:prSet presAssocID="{F284D636-C44C-4F0A-A356-2F33AAE754E0}" presName="childShape" presStyleCnt="0"/>
      <dgm:spPr/>
    </dgm:pt>
    <dgm:pt modelId="{C555E878-C653-420E-98ED-F730A7F6326A}" type="pres">
      <dgm:prSet presAssocID="{DCBFEB3F-06A4-4DB4-AD5A-30AB1DE0B773}" presName="Name13" presStyleLbl="parChTrans1D2" presStyleIdx="3" presStyleCnt="6"/>
      <dgm:spPr/>
    </dgm:pt>
    <dgm:pt modelId="{A6365EB5-49B5-4445-8ACB-40E49A25D964}" type="pres">
      <dgm:prSet presAssocID="{72C971CD-F2A1-410D-8147-21254E6F78EE}" presName="childText" presStyleLbl="bgAcc1" presStyleIdx="3" presStyleCnt="6">
        <dgm:presLayoutVars>
          <dgm:bulletEnabled val="1"/>
        </dgm:presLayoutVars>
      </dgm:prSet>
      <dgm:spPr/>
    </dgm:pt>
    <dgm:pt modelId="{738BF291-27D2-4A0D-869A-DF38F58B441A}" type="pres">
      <dgm:prSet presAssocID="{21174AAB-06A2-47CC-8DB1-1A1A35384122}" presName="Name13" presStyleLbl="parChTrans1D2" presStyleIdx="4" presStyleCnt="6"/>
      <dgm:spPr/>
    </dgm:pt>
    <dgm:pt modelId="{16570159-7E49-4AF1-B8EC-D0DE36EB68D5}" type="pres">
      <dgm:prSet presAssocID="{9C0443A1-9517-4014-8B58-EBCC660E5DF9}" presName="childText" presStyleLbl="bgAcc1" presStyleIdx="4" presStyleCnt="6">
        <dgm:presLayoutVars>
          <dgm:bulletEnabled val="1"/>
        </dgm:presLayoutVars>
      </dgm:prSet>
      <dgm:spPr/>
    </dgm:pt>
    <dgm:pt modelId="{E4593976-05AC-4362-B22D-97B7AAB4C5A5}" type="pres">
      <dgm:prSet presAssocID="{D1B34221-02B5-485B-9491-70F509E86899}" presName="Name13" presStyleLbl="parChTrans1D2" presStyleIdx="5" presStyleCnt="6"/>
      <dgm:spPr/>
    </dgm:pt>
    <dgm:pt modelId="{F0288D09-BF97-4AD3-82B0-C562B3BFD9C2}" type="pres">
      <dgm:prSet presAssocID="{80A9A000-D1CD-4573-BFC6-B6AB069C162B}" presName="childText" presStyleLbl="bgAcc1" presStyleIdx="5" presStyleCnt="6">
        <dgm:presLayoutVars>
          <dgm:bulletEnabled val="1"/>
        </dgm:presLayoutVars>
      </dgm:prSet>
      <dgm:spPr/>
    </dgm:pt>
    <dgm:pt modelId="{5964E193-BAC7-4D9B-81D9-C74A6B833A42}" type="pres">
      <dgm:prSet presAssocID="{B4687FB1-9E8F-447B-80C7-883E736CA4DE}" presName="root" presStyleCnt="0"/>
      <dgm:spPr/>
    </dgm:pt>
    <dgm:pt modelId="{4F56D367-70EC-4F3B-8F0E-5C95C17BCF5D}" type="pres">
      <dgm:prSet presAssocID="{B4687FB1-9E8F-447B-80C7-883E736CA4DE}" presName="rootComposite" presStyleCnt="0"/>
      <dgm:spPr/>
    </dgm:pt>
    <dgm:pt modelId="{5A008197-DCD6-4850-A6A3-9FE17641BBAB}" type="pres">
      <dgm:prSet presAssocID="{B4687FB1-9E8F-447B-80C7-883E736CA4DE}" presName="rootText" presStyleLbl="node1" presStyleIdx="2" presStyleCnt="6"/>
      <dgm:spPr/>
    </dgm:pt>
    <dgm:pt modelId="{4718D085-A03E-499B-9373-F5C0925A9D07}" type="pres">
      <dgm:prSet presAssocID="{B4687FB1-9E8F-447B-80C7-883E736CA4DE}" presName="rootConnector" presStyleLbl="node1" presStyleIdx="2" presStyleCnt="6"/>
      <dgm:spPr/>
    </dgm:pt>
    <dgm:pt modelId="{5236F92D-B7B7-4340-8DA9-180DC92FC834}" type="pres">
      <dgm:prSet presAssocID="{B4687FB1-9E8F-447B-80C7-883E736CA4DE}" presName="childShape" presStyleCnt="0"/>
      <dgm:spPr/>
    </dgm:pt>
    <dgm:pt modelId="{A59A490D-1602-43D4-9ED7-0B030F0F936D}" type="pres">
      <dgm:prSet presAssocID="{F0972A20-0544-408C-91DE-5125D933792A}" presName="root" presStyleCnt="0"/>
      <dgm:spPr/>
    </dgm:pt>
    <dgm:pt modelId="{F6B0C05A-8769-4417-8827-56B32E36A196}" type="pres">
      <dgm:prSet presAssocID="{F0972A20-0544-408C-91DE-5125D933792A}" presName="rootComposite" presStyleCnt="0"/>
      <dgm:spPr/>
    </dgm:pt>
    <dgm:pt modelId="{B112F588-71FC-4641-911D-C782CEBDAD3A}" type="pres">
      <dgm:prSet presAssocID="{F0972A20-0544-408C-91DE-5125D933792A}" presName="rootText" presStyleLbl="node1" presStyleIdx="3" presStyleCnt="6"/>
      <dgm:spPr/>
    </dgm:pt>
    <dgm:pt modelId="{31C324ED-4AE4-4A06-A6A3-5669F8CB4E33}" type="pres">
      <dgm:prSet presAssocID="{F0972A20-0544-408C-91DE-5125D933792A}" presName="rootConnector" presStyleLbl="node1" presStyleIdx="3" presStyleCnt="6"/>
      <dgm:spPr/>
    </dgm:pt>
    <dgm:pt modelId="{93F1BDF2-5276-4D8B-AAEE-E51B0D6059E4}" type="pres">
      <dgm:prSet presAssocID="{F0972A20-0544-408C-91DE-5125D933792A}" presName="childShape" presStyleCnt="0"/>
      <dgm:spPr/>
    </dgm:pt>
    <dgm:pt modelId="{3BBD4593-74C7-42FE-B00C-10618AB5DA58}" type="pres">
      <dgm:prSet presAssocID="{AA4A87D9-E1D5-4C09-B68B-74C263BC4EF1}" presName="root" presStyleCnt="0"/>
      <dgm:spPr/>
    </dgm:pt>
    <dgm:pt modelId="{6C21D9E7-8A26-4AF8-9999-3D987157A10C}" type="pres">
      <dgm:prSet presAssocID="{AA4A87D9-E1D5-4C09-B68B-74C263BC4EF1}" presName="rootComposite" presStyleCnt="0"/>
      <dgm:spPr/>
    </dgm:pt>
    <dgm:pt modelId="{F5AC45BB-80B4-48A9-B16F-6E490D34A1B5}" type="pres">
      <dgm:prSet presAssocID="{AA4A87D9-E1D5-4C09-B68B-74C263BC4EF1}" presName="rootText" presStyleLbl="node1" presStyleIdx="4" presStyleCnt="6"/>
      <dgm:spPr/>
    </dgm:pt>
    <dgm:pt modelId="{7D0E2CA8-5624-4E2D-B058-4D72F5AE56E0}" type="pres">
      <dgm:prSet presAssocID="{AA4A87D9-E1D5-4C09-B68B-74C263BC4EF1}" presName="rootConnector" presStyleLbl="node1" presStyleIdx="4" presStyleCnt="6"/>
      <dgm:spPr/>
    </dgm:pt>
    <dgm:pt modelId="{00DEE305-3B59-4D93-A483-2E3905372706}" type="pres">
      <dgm:prSet presAssocID="{AA4A87D9-E1D5-4C09-B68B-74C263BC4EF1}" presName="childShape" presStyleCnt="0"/>
      <dgm:spPr/>
    </dgm:pt>
    <dgm:pt modelId="{19F59F8A-A04D-49DB-8B8D-38823178F954}" type="pres">
      <dgm:prSet presAssocID="{892DEA8B-3DD8-4193-A7B9-AB0A52E5B8EA}" presName="root" presStyleCnt="0"/>
      <dgm:spPr/>
    </dgm:pt>
    <dgm:pt modelId="{1D04E05F-1393-4411-9681-B0F4D1294517}" type="pres">
      <dgm:prSet presAssocID="{892DEA8B-3DD8-4193-A7B9-AB0A52E5B8EA}" presName="rootComposite" presStyleCnt="0"/>
      <dgm:spPr/>
    </dgm:pt>
    <dgm:pt modelId="{3004B580-A607-4344-9A28-C97C1848F0C4}" type="pres">
      <dgm:prSet presAssocID="{892DEA8B-3DD8-4193-A7B9-AB0A52E5B8EA}" presName="rootText" presStyleLbl="node1" presStyleIdx="5" presStyleCnt="6"/>
      <dgm:spPr/>
    </dgm:pt>
    <dgm:pt modelId="{B5823121-D8D1-4A23-9BBB-1D49BA9B3E67}" type="pres">
      <dgm:prSet presAssocID="{892DEA8B-3DD8-4193-A7B9-AB0A52E5B8EA}" presName="rootConnector" presStyleLbl="node1" presStyleIdx="5" presStyleCnt="6"/>
      <dgm:spPr/>
    </dgm:pt>
    <dgm:pt modelId="{5A1B7345-AE77-42EC-A4E7-DC7D98A566CB}" type="pres">
      <dgm:prSet presAssocID="{892DEA8B-3DD8-4193-A7B9-AB0A52E5B8EA}" presName="childShape" presStyleCnt="0"/>
      <dgm:spPr/>
    </dgm:pt>
  </dgm:ptLst>
  <dgm:cxnLst>
    <dgm:cxn modelId="{8C46A003-80AC-44C6-976D-3CD901082EE8}" type="presOf" srcId="{E4E52837-77F2-4FD9-B2B4-34F70B955A6F}" destId="{13A78A5A-6294-4B40-88FA-28CD304D27EE}" srcOrd="0" destOrd="0" presId="urn:microsoft.com/office/officeart/2005/8/layout/hierarchy3"/>
    <dgm:cxn modelId="{578C990B-6C31-4EC3-96C9-7ED4148E9D21}" srcId="{F284D636-C44C-4F0A-A356-2F33AAE754E0}" destId="{72C971CD-F2A1-410D-8147-21254E6F78EE}" srcOrd="0" destOrd="0" parTransId="{DCBFEB3F-06A4-4DB4-AD5A-30AB1DE0B773}" sibTransId="{EA2F46C5-771A-4035-A2DB-7745921E72B7}"/>
    <dgm:cxn modelId="{8FF45C0D-5217-4DA8-9BA7-F0EDADB08AFD}" type="presOf" srcId="{896B37E2-F51A-43F0-9973-84DF4B30B0C1}" destId="{4E4798DF-2E72-4C7E-9385-27FDC8AFDF25}" srcOrd="0" destOrd="0" presId="urn:microsoft.com/office/officeart/2005/8/layout/hierarchy3"/>
    <dgm:cxn modelId="{9B9AE213-BBD5-4F92-8521-FA56FB1D416C}" type="presOf" srcId="{75E5D015-98AF-4399-8F9B-1BD99FC1D18E}" destId="{EB41B960-C014-4CBA-BDB1-28685A2D0A07}" srcOrd="0" destOrd="0" presId="urn:microsoft.com/office/officeart/2005/8/layout/hierarchy3"/>
    <dgm:cxn modelId="{994E8F18-B911-4E9F-B134-EA1BE27726AB}" srcId="{4BF3A93C-7EFF-446F-BB6B-F1B0CE4A7A56}" destId="{AA4A87D9-E1D5-4C09-B68B-74C263BC4EF1}" srcOrd="4" destOrd="0" parTransId="{2B36ADC3-3B5B-4563-B30A-F2F3A61FED35}" sibTransId="{5C2462FA-0FE8-42B9-AF2D-EE48FE69505E}"/>
    <dgm:cxn modelId="{B9DE7C2A-71EA-4F9D-85FC-A0773C65DEA4}" type="presOf" srcId="{F0972A20-0544-408C-91DE-5125D933792A}" destId="{31C324ED-4AE4-4A06-A6A3-5669F8CB4E33}" srcOrd="1" destOrd="0" presId="urn:microsoft.com/office/officeart/2005/8/layout/hierarchy3"/>
    <dgm:cxn modelId="{9510BD32-5180-4D69-B0E3-ABC347A32FDD}" type="presOf" srcId="{72C971CD-F2A1-410D-8147-21254E6F78EE}" destId="{A6365EB5-49B5-4445-8ACB-40E49A25D964}" srcOrd="0" destOrd="0" presId="urn:microsoft.com/office/officeart/2005/8/layout/hierarchy3"/>
    <dgm:cxn modelId="{ECECFC32-C2FE-4288-B05F-815D4AF9128A}" srcId="{F284D636-C44C-4F0A-A356-2F33AAE754E0}" destId="{9C0443A1-9517-4014-8B58-EBCC660E5DF9}" srcOrd="1" destOrd="0" parTransId="{21174AAB-06A2-47CC-8DB1-1A1A35384122}" sibTransId="{B84A4AF5-48B2-4992-A0CE-A774D47DA3FB}"/>
    <dgm:cxn modelId="{5FF5D333-F391-4BA4-A0F9-70F4485B8030}" type="presOf" srcId="{80A9A000-D1CD-4573-BFC6-B6AB069C162B}" destId="{F0288D09-BF97-4AD3-82B0-C562B3BFD9C2}" srcOrd="0" destOrd="0" presId="urn:microsoft.com/office/officeart/2005/8/layout/hierarchy3"/>
    <dgm:cxn modelId="{CC461E39-6A11-4728-A393-573FB20522BA}" srcId="{4BF3A93C-7EFF-446F-BB6B-F1B0CE4A7A56}" destId="{F284D636-C44C-4F0A-A356-2F33AAE754E0}" srcOrd="1" destOrd="0" parTransId="{4724EFCB-CE8E-435C-907E-C81EEDF55E39}" sibTransId="{82C44C9F-68E5-4CB7-AF3D-A9165E33E6B1}"/>
    <dgm:cxn modelId="{36A1AD40-E155-4735-A9C9-4D5615C8939F}" type="presOf" srcId="{DCBFEB3F-06A4-4DB4-AD5A-30AB1DE0B773}" destId="{C555E878-C653-420E-98ED-F730A7F6326A}" srcOrd="0" destOrd="0" presId="urn:microsoft.com/office/officeart/2005/8/layout/hierarchy3"/>
    <dgm:cxn modelId="{812AFE61-E6C6-4C09-964F-35BD1AEA62DD}" srcId="{50E23DBD-F5D6-4EC9-982F-86E5033AC06C}" destId="{896B37E2-F51A-43F0-9973-84DF4B30B0C1}" srcOrd="1" destOrd="0" parTransId="{F155C721-E79D-4505-A20A-FE8E06091FCF}" sibTransId="{14E6D3C1-9799-4A41-A1A0-F0E5C369C6ED}"/>
    <dgm:cxn modelId="{4E034163-AA79-4548-9D78-E5BDD0498D1E}" type="presOf" srcId="{D1B34221-02B5-485B-9491-70F509E86899}" destId="{E4593976-05AC-4362-B22D-97B7AAB4C5A5}" srcOrd="0" destOrd="0" presId="urn:microsoft.com/office/officeart/2005/8/layout/hierarchy3"/>
    <dgm:cxn modelId="{4724BD64-C3B0-463B-83C8-2B831EE1E709}" type="presOf" srcId="{50E23DBD-F5D6-4EC9-982F-86E5033AC06C}" destId="{92C65D25-05DE-448E-BD08-678A2F06D8CF}" srcOrd="1" destOrd="0" presId="urn:microsoft.com/office/officeart/2005/8/layout/hierarchy3"/>
    <dgm:cxn modelId="{3315C44B-FCC9-41A6-BD73-7FE9E156A29B}" srcId="{F284D636-C44C-4F0A-A356-2F33AAE754E0}" destId="{80A9A000-D1CD-4573-BFC6-B6AB069C162B}" srcOrd="2" destOrd="0" parTransId="{D1B34221-02B5-485B-9491-70F509E86899}" sibTransId="{66C4D63C-EE4E-4C53-ABF4-15B29BE62C35}"/>
    <dgm:cxn modelId="{1D118C4C-639E-40D4-BCB2-2670BC05146D}" srcId="{4BF3A93C-7EFF-446F-BB6B-F1B0CE4A7A56}" destId="{F0972A20-0544-408C-91DE-5125D933792A}" srcOrd="3" destOrd="0" parTransId="{ED1687AA-BCA3-467B-AD9A-6975AD599052}" sibTransId="{A62DEAC7-1749-4342-B179-AE031894523B}"/>
    <dgm:cxn modelId="{5DF7674D-E640-4DC2-A063-4019E6269F34}" type="presOf" srcId="{AA4A87D9-E1D5-4C09-B68B-74C263BC4EF1}" destId="{F5AC45BB-80B4-48A9-B16F-6E490D34A1B5}" srcOrd="0" destOrd="0" presId="urn:microsoft.com/office/officeart/2005/8/layout/hierarchy3"/>
    <dgm:cxn modelId="{95105851-F65F-46A5-B4C5-D397FC450EA0}" type="presOf" srcId="{4BF3A93C-7EFF-446F-BB6B-F1B0CE4A7A56}" destId="{AD538E75-AAFA-4E29-B6EF-27479D849515}" srcOrd="0" destOrd="0" presId="urn:microsoft.com/office/officeart/2005/8/layout/hierarchy3"/>
    <dgm:cxn modelId="{6C83AB75-C3B7-4A53-8B7D-20875B010E38}" type="presOf" srcId="{892DEA8B-3DD8-4193-A7B9-AB0A52E5B8EA}" destId="{B5823121-D8D1-4A23-9BBB-1D49BA9B3E67}" srcOrd="1" destOrd="0" presId="urn:microsoft.com/office/officeart/2005/8/layout/hierarchy3"/>
    <dgm:cxn modelId="{D241307B-9010-41F8-AAAA-090640B953EC}" type="presOf" srcId="{F284D636-C44C-4F0A-A356-2F33AAE754E0}" destId="{D15AF5DD-09D4-42F2-AB59-2B00D7B5E5F6}" srcOrd="0" destOrd="0" presId="urn:microsoft.com/office/officeart/2005/8/layout/hierarchy3"/>
    <dgm:cxn modelId="{A00E6983-5CD3-472A-9A65-C0E23A0238AE}" type="presOf" srcId="{9C0443A1-9517-4014-8B58-EBCC660E5DF9}" destId="{16570159-7E49-4AF1-B8EC-D0DE36EB68D5}" srcOrd="0" destOrd="0" presId="urn:microsoft.com/office/officeart/2005/8/layout/hierarchy3"/>
    <dgm:cxn modelId="{49AB2496-A5ED-4B8E-85D2-3AFBE295A448}" type="presOf" srcId="{0F78E719-EB7F-40D4-A958-F1C364D62712}" destId="{4E4F7628-3085-40DE-BAAD-93B7D263816D}" srcOrd="0" destOrd="0" presId="urn:microsoft.com/office/officeart/2005/8/layout/hierarchy3"/>
    <dgm:cxn modelId="{7F0DD3A2-274C-48CB-884D-A85FC13739EC}" type="presOf" srcId="{21174AAB-06A2-47CC-8DB1-1A1A35384122}" destId="{738BF291-27D2-4A0D-869A-DF38F58B441A}" srcOrd="0" destOrd="0" presId="urn:microsoft.com/office/officeart/2005/8/layout/hierarchy3"/>
    <dgm:cxn modelId="{EAC6BCA5-E86C-4619-85AC-4849ABB9E13B}" srcId="{50E23DBD-F5D6-4EC9-982F-86E5033AC06C}" destId="{1E7B8E65-0092-408C-9B29-34C9F1999EDE}" srcOrd="2" destOrd="0" parTransId="{E4E52837-77F2-4FD9-B2B4-34F70B955A6F}" sibTransId="{2024476F-5BAD-4614-AB59-EEC36486B00A}"/>
    <dgm:cxn modelId="{3CA711AB-8CCE-47D9-ABF1-D5BBB7D33EFA}" type="presOf" srcId="{AA4A87D9-E1D5-4C09-B68B-74C263BC4EF1}" destId="{7D0E2CA8-5624-4E2D-B058-4D72F5AE56E0}" srcOrd="1" destOrd="0" presId="urn:microsoft.com/office/officeart/2005/8/layout/hierarchy3"/>
    <dgm:cxn modelId="{D4611EAB-7264-48A4-9DF3-7095C16EBD11}" type="presOf" srcId="{50E23DBD-F5D6-4EC9-982F-86E5033AC06C}" destId="{74F90A21-388D-4E7F-BCE8-9971300BBB86}" srcOrd="0" destOrd="0" presId="urn:microsoft.com/office/officeart/2005/8/layout/hierarchy3"/>
    <dgm:cxn modelId="{169BD4B1-E2CE-48AB-AF5C-A4175DDAD26B}" type="presOf" srcId="{F0972A20-0544-408C-91DE-5125D933792A}" destId="{B112F588-71FC-4641-911D-C782CEBDAD3A}" srcOrd="0" destOrd="0" presId="urn:microsoft.com/office/officeart/2005/8/layout/hierarchy3"/>
    <dgm:cxn modelId="{7A13C8B7-1688-47F4-96C2-688059844BAA}" type="presOf" srcId="{B4687FB1-9E8F-447B-80C7-883E736CA4DE}" destId="{4718D085-A03E-499B-9373-F5C0925A9D07}" srcOrd="1" destOrd="0" presId="urn:microsoft.com/office/officeart/2005/8/layout/hierarchy3"/>
    <dgm:cxn modelId="{F51FCAB9-1250-4252-97AF-66AB0549A1FA}" type="presOf" srcId="{B4687FB1-9E8F-447B-80C7-883E736CA4DE}" destId="{5A008197-DCD6-4850-A6A3-9FE17641BBAB}" srcOrd="0" destOrd="0" presId="urn:microsoft.com/office/officeart/2005/8/layout/hierarchy3"/>
    <dgm:cxn modelId="{1959FEBF-45DB-4640-B302-C7F22E081F2C}" srcId="{4BF3A93C-7EFF-446F-BB6B-F1B0CE4A7A56}" destId="{B4687FB1-9E8F-447B-80C7-883E736CA4DE}" srcOrd="2" destOrd="0" parTransId="{47772743-45E4-47B2-9EC1-C2C3C2FB827E}" sibTransId="{1AFBADC3-6C25-4393-AC1C-047B741112E7}"/>
    <dgm:cxn modelId="{50DC36C1-EFDE-4A6A-B898-C5CCC278EE01}" srcId="{50E23DBD-F5D6-4EC9-982F-86E5033AC06C}" destId="{75E5D015-98AF-4399-8F9B-1BD99FC1D18E}" srcOrd="0" destOrd="0" parTransId="{0F78E719-EB7F-40D4-A958-F1C364D62712}" sibTransId="{6F57A734-B5D7-4FFA-A3A4-90E1F48CF0C9}"/>
    <dgm:cxn modelId="{1C9E61D2-20FB-4F86-BA13-927B788443AA}" type="presOf" srcId="{1E7B8E65-0092-408C-9B29-34C9F1999EDE}" destId="{295200EF-2AA5-4F70-B44A-E6123876900E}" srcOrd="0" destOrd="0" presId="urn:microsoft.com/office/officeart/2005/8/layout/hierarchy3"/>
    <dgm:cxn modelId="{730ACFE5-1117-4981-A81C-AF65805F8A3F}" type="presOf" srcId="{F155C721-E79D-4505-A20A-FE8E06091FCF}" destId="{27878806-67E9-4172-A4F7-BF442C3F1B5D}" srcOrd="0" destOrd="0" presId="urn:microsoft.com/office/officeart/2005/8/layout/hierarchy3"/>
    <dgm:cxn modelId="{06C892EB-A225-45CE-88F0-D516D4EB06EC}" type="presOf" srcId="{892DEA8B-3DD8-4193-A7B9-AB0A52E5B8EA}" destId="{3004B580-A607-4344-9A28-C97C1848F0C4}" srcOrd="0" destOrd="0" presId="urn:microsoft.com/office/officeart/2005/8/layout/hierarchy3"/>
    <dgm:cxn modelId="{B4D21CED-1070-4AEF-8515-1404C3760A57}" srcId="{4BF3A93C-7EFF-446F-BB6B-F1B0CE4A7A56}" destId="{50E23DBD-F5D6-4EC9-982F-86E5033AC06C}" srcOrd="0" destOrd="0" parTransId="{17443C9E-3717-4D91-95D5-6FD1A7F0B584}" sibTransId="{3F5BEC22-D262-4CBF-BAE4-1D95EC0DAD65}"/>
    <dgm:cxn modelId="{B67867F9-717A-4138-850C-5AC9AF5E011E}" type="presOf" srcId="{F284D636-C44C-4F0A-A356-2F33AAE754E0}" destId="{2B23B300-7B59-4066-9922-EC9FB60F6152}" srcOrd="1" destOrd="0" presId="urn:microsoft.com/office/officeart/2005/8/layout/hierarchy3"/>
    <dgm:cxn modelId="{5730FDFC-5111-4B82-AF02-2909927340C6}" srcId="{4BF3A93C-7EFF-446F-BB6B-F1B0CE4A7A56}" destId="{892DEA8B-3DD8-4193-A7B9-AB0A52E5B8EA}" srcOrd="5" destOrd="0" parTransId="{47AAFD48-FE45-47BD-9FD9-5CDB83828103}" sibTransId="{7D041C1A-24E7-462A-A113-87FF8E1612C9}"/>
    <dgm:cxn modelId="{5A841A6A-53F5-430B-8430-07829D513AF7}" type="presParOf" srcId="{AD538E75-AAFA-4E29-B6EF-27479D849515}" destId="{88F30CC4-7A30-46E2-9041-B068E3F5D2C2}" srcOrd="0" destOrd="0" presId="urn:microsoft.com/office/officeart/2005/8/layout/hierarchy3"/>
    <dgm:cxn modelId="{E0651950-8331-487D-8D94-3E4E39588AE4}" type="presParOf" srcId="{88F30CC4-7A30-46E2-9041-B068E3F5D2C2}" destId="{084D614B-0007-4306-B831-C07E636C3227}" srcOrd="0" destOrd="0" presId="urn:microsoft.com/office/officeart/2005/8/layout/hierarchy3"/>
    <dgm:cxn modelId="{C4861AB0-81BB-4184-B836-6A1CB51B9A3D}" type="presParOf" srcId="{084D614B-0007-4306-B831-C07E636C3227}" destId="{74F90A21-388D-4E7F-BCE8-9971300BBB86}" srcOrd="0" destOrd="0" presId="urn:microsoft.com/office/officeart/2005/8/layout/hierarchy3"/>
    <dgm:cxn modelId="{AF7D7A41-82ED-4A8F-94BB-6049A7FC320F}" type="presParOf" srcId="{084D614B-0007-4306-B831-C07E636C3227}" destId="{92C65D25-05DE-448E-BD08-678A2F06D8CF}" srcOrd="1" destOrd="0" presId="urn:microsoft.com/office/officeart/2005/8/layout/hierarchy3"/>
    <dgm:cxn modelId="{F2D2FC1E-0152-4729-B188-463E336742C1}" type="presParOf" srcId="{88F30CC4-7A30-46E2-9041-B068E3F5D2C2}" destId="{34DA82F6-6A03-4F34-8546-A550E9FB2A8B}" srcOrd="1" destOrd="0" presId="urn:microsoft.com/office/officeart/2005/8/layout/hierarchy3"/>
    <dgm:cxn modelId="{C4456EE3-95A4-4F3E-B839-B3398FD6041A}" type="presParOf" srcId="{34DA82F6-6A03-4F34-8546-A550E9FB2A8B}" destId="{4E4F7628-3085-40DE-BAAD-93B7D263816D}" srcOrd="0" destOrd="0" presId="urn:microsoft.com/office/officeart/2005/8/layout/hierarchy3"/>
    <dgm:cxn modelId="{0EC07A4A-D85E-47F2-A606-53EAB7383C31}" type="presParOf" srcId="{34DA82F6-6A03-4F34-8546-A550E9FB2A8B}" destId="{EB41B960-C014-4CBA-BDB1-28685A2D0A07}" srcOrd="1" destOrd="0" presId="urn:microsoft.com/office/officeart/2005/8/layout/hierarchy3"/>
    <dgm:cxn modelId="{C09DEEFA-2B27-47CA-8E3D-65B9F2EE8A22}" type="presParOf" srcId="{34DA82F6-6A03-4F34-8546-A550E9FB2A8B}" destId="{27878806-67E9-4172-A4F7-BF442C3F1B5D}" srcOrd="2" destOrd="0" presId="urn:microsoft.com/office/officeart/2005/8/layout/hierarchy3"/>
    <dgm:cxn modelId="{47307CD7-8419-481D-98E7-259B947B3303}" type="presParOf" srcId="{34DA82F6-6A03-4F34-8546-A550E9FB2A8B}" destId="{4E4798DF-2E72-4C7E-9385-27FDC8AFDF25}" srcOrd="3" destOrd="0" presId="urn:microsoft.com/office/officeart/2005/8/layout/hierarchy3"/>
    <dgm:cxn modelId="{F8286F49-02FD-4566-A8A6-3FD74F9E1560}" type="presParOf" srcId="{34DA82F6-6A03-4F34-8546-A550E9FB2A8B}" destId="{13A78A5A-6294-4B40-88FA-28CD304D27EE}" srcOrd="4" destOrd="0" presId="urn:microsoft.com/office/officeart/2005/8/layout/hierarchy3"/>
    <dgm:cxn modelId="{2A9CD0DF-40E1-4DD6-B4EB-840B05822970}" type="presParOf" srcId="{34DA82F6-6A03-4F34-8546-A550E9FB2A8B}" destId="{295200EF-2AA5-4F70-B44A-E6123876900E}" srcOrd="5" destOrd="0" presId="urn:microsoft.com/office/officeart/2005/8/layout/hierarchy3"/>
    <dgm:cxn modelId="{72BFBB48-C39D-46E8-8542-DF04B2DE0206}" type="presParOf" srcId="{AD538E75-AAFA-4E29-B6EF-27479D849515}" destId="{9F56F362-BF20-405B-B294-6E54DD64D138}" srcOrd="1" destOrd="0" presId="urn:microsoft.com/office/officeart/2005/8/layout/hierarchy3"/>
    <dgm:cxn modelId="{613CD079-22D7-4D7C-BC56-90F72961FD1C}" type="presParOf" srcId="{9F56F362-BF20-405B-B294-6E54DD64D138}" destId="{CFD41AAF-7062-43D6-B9E0-E600B4F55CAD}" srcOrd="0" destOrd="0" presId="urn:microsoft.com/office/officeart/2005/8/layout/hierarchy3"/>
    <dgm:cxn modelId="{95940480-F5FA-44B8-8A99-D11370BAC619}" type="presParOf" srcId="{CFD41AAF-7062-43D6-B9E0-E600B4F55CAD}" destId="{D15AF5DD-09D4-42F2-AB59-2B00D7B5E5F6}" srcOrd="0" destOrd="0" presId="urn:microsoft.com/office/officeart/2005/8/layout/hierarchy3"/>
    <dgm:cxn modelId="{79759F4E-10DC-44D3-B046-AE49FA08F7AE}" type="presParOf" srcId="{CFD41AAF-7062-43D6-B9E0-E600B4F55CAD}" destId="{2B23B300-7B59-4066-9922-EC9FB60F6152}" srcOrd="1" destOrd="0" presId="urn:microsoft.com/office/officeart/2005/8/layout/hierarchy3"/>
    <dgm:cxn modelId="{1B049D63-69EB-454E-9FA2-EEA78A3D4C9C}" type="presParOf" srcId="{9F56F362-BF20-405B-B294-6E54DD64D138}" destId="{C3E129A3-EFB5-44A0-93AA-5C5644735AF7}" srcOrd="1" destOrd="0" presId="urn:microsoft.com/office/officeart/2005/8/layout/hierarchy3"/>
    <dgm:cxn modelId="{2F3390B3-7059-404D-8D2A-97275BDE7AF4}" type="presParOf" srcId="{C3E129A3-EFB5-44A0-93AA-5C5644735AF7}" destId="{C555E878-C653-420E-98ED-F730A7F6326A}" srcOrd="0" destOrd="0" presId="urn:microsoft.com/office/officeart/2005/8/layout/hierarchy3"/>
    <dgm:cxn modelId="{A26823B2-66B1-4E0B-BFBB-BF94E08039CC}" type="presParOf" srcId="{C3E129A3-EFB5-44A0-93AA-5C5644735AF7}" destId="{A6365EB5-49B5-4445-8ACB-40E49A25D964}" srcOrd="1" destOrd="0" presId="urn:microsoft.com/office/officeart/2005/8/layout/hierarchy3"/>
    <dgm:cxn modelId="{2EBED727-8F87-4ED3-A230-765C813B99A7}" type="presParOf" srcId="{C3E129A3-EFB5-44A0-93AA-5C5644735AF7}" destId="{738BF291-27D2-4A0D-869A-DF38F58B441A}" srcOrd="2" destOrd="0" presId="urn:microsoft.com/office/officeart/2005/8/layout/hierarchy3"/>
    <dgm:cxn modelId="{C9766747-FC79-43EA-A0BA-0A067C30160F}" type="presParOf" srcId="{C3E129A3-EFB5-44A0-93AA-5C5644735AF7}" destId="{16570159-7E49-4AF1-B8EC-D0DE36EB68D5}" srcOrd="3" destOrd="0" presId="urn:microsoft.com/office/officeart/2005/8/layout/hierarchy3"/>
    <dgm:cxn modelId="{58929ECA-1A1D-4A23-8639-9ACEF496514B}" type="presParOf" srcId="{C3E129A3-EFB5-44A0-93AA-5C5644735AF7}" destId="{E4593976-05AC-4362-B22D-97B7AAB4C5A5}" srcOrd="4" destOrd="0" presId="urn:microsoft.com/office/officeart/2005/8/layout/hierarchy3"/>
    <dgm:cxn modelId="{5A43FDA7-4496-4445-B5DC-3F92102C4A93}" type="presParOf" srcId="{C3E129A3-EFB5-44A0-93AA-5C5644735AF7}" destId="{F0288D09-BF97-4AD3-82B0-C562B3BFD9C2}" srcOrd="5" destOrd="0" presId="urn:microsoft.com/office/officeart/2005/8/layout/hierarchy3"/>
    <dgm:cxn modelId="{E9D0A5FC-DBB3-4E0E-A411-3C2332EEEE08}" type="presParOf" srcId="{AD538E75-AAFA-4E29-B6EF-27479D849515}" destId="{5964E193-BAC7-4D9B-81D9-C74A6B833A42}" srcOrd="2" destOrd="0" presId="urn:microsoft.com/office/officeart/2005/8/layout/hierarchy3"/>
    <dgm:cxn modelId="{87286648-12AB-41DF-B9D5-C0C78D26FC2B}" type="presParOf" srcId="{5964E193-BAC7-4D9B-81D9-C74A6B833A42}" destId="{4F56D367-70EC-4F3B-8F0E-5C95C17BCF5D}" srcOrd="0" destOrd="0" presId="urn:microsoft.com/office/officeart/2005/8/layout/hierarchy3"/>
    <dgm:cxn modelId="{99421CE8-D5D1-4778-8466-BF8A878458F3}" type="presParOf" srcId="{4F56D367-70EC-4F3B-8F0E-5C95C17BCF5D}" destId="{5A008197-DCD6-4850-A6A3-9FE17641BBAB}" srcOrd="0" destOrd="0" presId="urn:microsoft.com/office/officeart/2005/8/layout/hierarchy3"/>
    <dgm:cxn modelId="{623AC2FA-F61F-4A59-B4CD-A085D88A352C}" type="presParOf" srcId="{4F56D367-70EC-4F3B-8F0E-5C95C17BCF5D}" destId="{4718D085-A03E-499B-9373-F5C0925A9D07}" srcOrd="1" destOrd="0" presId="urn:microsoft.com/office/officeart/2005/8/layout/hierarchy3"/>
    <dgm:cxn modelId="{C4A58E38-8D15-4479-A4F4-122402CDB22D}" type="presParOf" srcId="{5964E193-BAC7-4D9B-81D9-C74A6B833A42}" destId="{5236F92D-B7B7-4340-8DA9-180DC92FC834}" srcOrd="1" destOrd="0" presId="urn:microsoft.com/office/officeart/2005/8/layout/hierarchy3"/>
    <dgm:cxn modelId="{A7AB2D92-5C74-4746-B9FB-F5C6C5D25544}" type="presParOf" srcId="{AD538E75-AAFA-4E29-B6EF-27479D849515}" destId="{A59A490D-1602-43D4-9ED7-0B030F0F936D}" srcOrd="3" destOrd="0" presId="urn:microsoft.com/office/officeart/2005/8/layout/hierarchy3"/>
    <dgm:cxn modelId="{583AF421-A5CC-4930-A355-0CC9D474AAB9}" type="presParOf" srcId="{A59A490D-1602-43D4-9ED7-0B030F0F936D}" destId="{F6B0C05A-8769-4417-8827-56B32E36A196}" srcOrd="0" destOrd="0" presId="urn:microsoft.com/office/officeart/2005/8/layout/hierarchy3"/>
    <dgm:cxn modelId="{20B29941-A4A6-48E5-86DC-E9F4808E7931}" type="presParOf" srcId="{F6B0C05A-8769-4417-8827-56B32E36A196}" destId="{B112F588-71FC-4641-911D-C782CEBDAD3A}" srcOrd="0" destOrd="0" presId="urn:microsoft.com/office/officeart/2005/8/layout/hierarchy3"/>
    <dgm:cxn modelId="{75D52B18-2F9D-43C3-96F9-46092184A3A8}" type="presParOf" srcId="{F6B0C05A-8769-4417-8827-56B32E36A196}" destId="{31C324ED-4AE4-4A06-A6A3-5669F8CB4E33}" srcOrd="1" destOrd="0" presId="urn:microsoft.com/office/officeart/2005/8/layout/hierarchy3"/>
    <dgm:cxn modelId="{A74E6F6D-F8B2-42C4-A0E8-0A2E1467BA39}" type="presParOf" srcId="{A59A490D-1602-43D4-9ED7-0B030F0F936D}" destId="{93F1BDF2-5276-4D8B-AAEE-E51B0D6059E4}" srcOrd="1" destOrd="0" presId="urn:microsoft.com/office/officeart/2005/8/layout/hierarchy3"/>
    <dgm:cxn modelId="{65279D5F-33ED-43DB-999C-EDBD130898D8}" type="presParOf" srcId="{AD538E75-AAFA-4E29-B6EF-27479D849515}" destId="{3BBD4593-74C7-42FE-B00C-10618AB5DA58}" srcOrd="4" destOrd="0" presId="urn:microsoft.com/office/officeart/2005/8/layout/hierarchy3"/>
    <dgm:cxn modelId="{4DD20DDF-4200-4AE0-905C-DF953ACBAB1C}" type="presParOf" srcId="{3BBD4593-74C7-42FE-B00C-10618AB5DA58}" destId="{6C21D9E7-8A26-4AF8-9999-3D987157A10C}" srcOrd="0" destOrd="0" presId="urn:microsoft.com/office/officeart/2005/8/layout/hierarchy3"/>
    <dgm:cxn modelId="{235AEB10-D66C-46C2-99ED-15C8513EAC1D}" type="presParOf" srcId="{6C21D9E7-8A26-4AF8-9999-3D987157A10C}" destId="{F5AC45BB-80B4-48A9-B16F-6E490D34A1B5}" srcOrd="0" destOrd="0" presId="urn:microsoft.com/office/officeart/2005/8/layout/hierarchy3"/>
    <dgm:cxn modelId="{A475A13F-A974-4813-85EB-F986FA25A156}" type="presParOf" srcId="{6C21D9E7-8A26-4AF8-9999-3D987157A10C}" destId="{7D0E2CA8-5624-4E2D-B058-4D72F5AE56E0}" srcOrd="1" destOrd="0" presId="urn:microsoft.com/office/officeart/2005/8/layout/hierarchy3"/>
    <dgm:cxn modelId="{794C2854-023E-447F-9F5B-196C6A701B7B}" type="presParOf" srcId="{3BBD4593-74C7-42FE-B00C-10618AB5DA58}" destId="{00DEE305-3B59-4D93-A483-2E3905372706}" srcOrd="1" destOrd="0" presId="urn:microsoft.com/office/officeart/2005/8/layout/hierarchy3"/>
    <dgm:cxn modelId="{375777C2-BC2E-4209-98E9-B4B02C83DE77}" type="presParOf" srcId="{AD538E75-AAFA-4E29-B6EF-27479D849515}" destId="{19F59F8A-A04D-49DB-8B8D-38823178F954}" srcOrd="5" destOrd="0" presId="urn:microsoft.com/office/officeart/2005/8/layout/hierarchy3"/>
    <dgm:cxn modelId="{CC7E76CB-864E-497D-9616-EBF00C87E177}" type="presParOf" srcId="{19F59F8A-A04D-49DB-8B8D-38823178F954}" destId="{1D04E05F-1393-4411-9681-B0F4D1294517}" srcOrd="0" destOrd="0" presId="urn:microsoft.com/office/officeart/2005/8/layout/hierarchy3"/>
    <dgm:cxn modelId="{F345F9DC-2B6C-4138-B3B5-8AA07282E91D}" type="presParOf" srcId="{1D04E05F-1393-4411-9681-B0F4D1294517}" destId="{3004B580-A607-4344-9A28-C97C1848F0C4}" srcOrd="0" destOrd="0" presId="urn:microsoft.com/office/officeart/2005/8/layout/hierarchy3"/>
    <dgm:cxn modelId="{80A3ACD4-0B28-45CC-B984-512928B5DFF7}" type="presParOf" srcId="{1D04E05F-1393-4411-9681-B0F4D1294517}" destId="{B5823121-D8D1-4A23-9BBB-1D49BA9B3E67}" srcOrd="1" destOrd="0" presId="urn:microsoft.com/office/officeart/2005/8/layout/hierarchy3"/>
    <dgm:cxn modelId="{B4AFA5C5-6A80-468D-A2B3-2E1B179A2210}" type="presParOf" srcId="{19F59F8A-A04D-49DB-8B8D-38823178F954}" destId="{5A1B7345-AE77-42EC-A4E7-DC7D98A566CB}"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BF3A93C-7EFF-446F-BB6B-F1B0CE4A7A56}"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de-DE"/>
        </a:p>
      </dgm:t>
    </dgm:pt>
    <dgm:pt modelId="{50E23DBD-F5D6-4EC9-982F-86E5033AC06C}">
      <dgm:prSet phldrT="[Text]" custT="1"/>
      <dgm:spPr>
        <a:solidFill>
          <a:srgbClr val="83B25B"/>
        </a:solidFill>
      </dgm:spPr>
      <dgm:t>
        <a:bodyPr/>
        <a:lstStyle/>
        <a:p>
          <a:r>
            <a:rPr lang="de-DE" sz="2100" dirty="0">
              <a:latin typeface="Comic Sans MS" panose="030F0702030302020204" pitchFamily="66" charset="0"/>
            </a:rPr>
            <a:t>Start</a:t>
          </a:r>
        </a:p>
      </dgm:t>
    </dgm:pt>
    <dgm:pt modelId="{17443C9E-3717-4D91-95D5-6FD1A7F0B584}" type="parTrans" cxnId="{B4D21CED-1070-4AEF-8515-1404C3760A57}">
      <dgm:prSet/>
      <dgm:spPr/>
      <dgm:t>
        <a:bodyPr/>
        <a:lstStyle/>
        <a:p>
          <a:endParaRPr lang="de-DE"/>
        </a:p>
      </dgm:t>
    </dgm:pt>
    <dgm:pt modelId="{3F5BEC22-D262-4CBF-BAE4-1D95EC0DAD65}" type="sibTrans" cxnId="{B4D21CED-1070-4AEF-8515-1404C3760A57}">
      <dgm:prSet/>
      <dgm:spPr/>
      <dgm:t>
        <a:bodyPr/>
        <a:lstStyle/>
        <a:p>
          <a:endParaRPr lang="de-DE"/>
        </a:p>
      </dgm:t>
    </dgm:pt>
    <dgm:pt modelId="{75E5D015-98AF-4399-8F9B-1BD99FC1D18E}">
      <dgm:prSet phldrT="[Text]"/>
      <dgm:spPr>
        <a:solidFill>
          <a:schemeClr val="lt1">
            <a:hueOff val="0"/>
            <a:satOff val="0"/>
            <a:lumOff val="0"/>
          </a:schemeClr>
        </a:solidFill>
        <a:ln>
          <a:solidFill>
            <a:srgbClr val="83B25B"/>
          </a:solidFill>
        </a:ln>
      </dgm:spPr>
      <dgm:t>
        <a:bodyPr/>
        <a:lstStyle/>
        <a:p>
          <a:r>
            <a:rPr lang="de-DE" dirty="0">
              <a:latin typeface="Comic Sans MS" panose="030F0702030302020204" pitchFamily="66" charset="0"/>
            </a:rPr>
            <a:t>Aktuelles</a:t>
          </a:r>
        </a:p>
      </dgm:t>
    </dgm:pt>
    <dgm:pt modelId="{0F78E719-EB7F-40D4-A958-F1C364D62712}" type="parTrans" cxnId="{50DC36C1-EFDE-4A6A-B898-C5CCC278EE01}">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6F57A734-B5D7-4FFA-A3A4-90E1F48CF0C9}" type="sibTrans" cxnId="{50DC36C1-EFDE-4A6A-B898-C5CCC278EE01}">
      <dgm:prSet/>
      <dgm:spPr/>
      <dgm:t>
        <a:bodyPr/>
        <a:lstStyle/>
        <a:p>
          <a:endParaRPr lang="de-DE"/>
        </a:p>
      </dgm:t>
    </dgm:pt>
    <dgm:pt modelId="{896B37E2-F51A-43F0-9973-84DF4B30B0C1}">
      <dgm:prSet phldrT="[Text]"/>
      <dgm:spPr>
        <a:ln>
          <a:solidFill>
            <a:srgbClr val="83B25B"/>
          </a:solidFill>
        </a:ln>
      </dgm:spPr>
      <dgm:t>
        <a:bodyPr/>
        <a:lstStyle/>
        <a:p>
          <a:r>
            <a:rPr lang="de-DE" dirty="0">
              <a:latin typeface="Comic Sans MS" panose="030F0702030302020204" pitchFamily="66" charset="0"/>
            </a:rPr>
            <a:t>Informationen über das Team und die Tierheimat </a:t>
          </a:r>
        </a:p>
      </dgm:t>
    </dgm:pt>
    <dgm:pt modelId="{F155C721-E79D-4505-A20A-FE8E06091FCF}" type="parTrans" cxnId="{812AFE61-E6C6-4C09-964F-35BD1AEA62DD}">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14E6D3C1-9799-4A41-A1A0-F0E5C369C6ED}" type="sibTrans" cxnId="{812AFE61-E6C6-4C09-964F-35BD1AEA62DD}">
      <dgm:prSet/>
      <dgm:spPr/>
      <dgm:t>
        <a:bodyPr/>
        <a:lstStyle/>
        <a:p>
          <a:endParaRPr lang="de-DE"/>
        </a:p>
      </dgm:t>
    </dgm:pt>
    <dgm:pt modelId="{F284D636-C44C-4F0A-A356-2F33AAE754E0}">
      <dgm:prSet phldrT="[Text]"/>
      <dgm:spPr>
        <a:solidFill>
          <a:srgbClr val="83B25B"/>
        </a:solidFill>
      </dgm:spPr>
      <dgm:t>
        <a:bodyPr/>
        <a:lstStyle/>
        <a:p>
          <a:r>
            <a:rPr lang="de-DE" dirty="0">
              <a:latin typeface="Comic Sans MS" panose="030F0702030302020204" pitchFamily="66" charset="0"/>
            </a:rPr>
            <a:t>Unsere Tiere</a:t>
          </a:r>
        </a:p>
      </dgm:t>
    </dgm:pt>
    <dgm:pt modelId="{4724EFCB-CE8E-435C-907E-C81EEDF55E39}" type="parTrans" cxnId="{CC461E39-6A11-4728-A393-573FB20522BA}">
      <dgm:prSet/>
      <dgm:spPr/>
      <dgm:t>
        <a:bodyPr/>
        <a:lstStyle/>
        <a:p>
          <a:endParaRPr lang="de-DE"/>
        </a:p>
      </dgm:t>
    </dgm:pt>
    <dgm:pt modelId="{82C44C9F-68E5-4CB7-AF3D-A9165E33E6B1}" type="sibTrans" cxnId="{CC461E39-6A11-4728-A393-573FB20522BA}">
      <dgm:prSet/>
      <dgm:spPr/>
      <dgm:t>
        <a:bodyPr/>
        <a:lstStyle/>
        <a:p>
          <a:endParaRPr lang="de-DE"/>
        </a:p>
      </dgm:t>
    </dgm:pt>
    <dgm:pt modelId="{9C0443A1-9517-4014-8B58-EBCC660E5DF9}">
      <dgm:prSet phldrT="[Text]"/>
      <dgm:spPr>
        <a:ln>
          <a:solidFill>
            <a:srgbClr val="83B25B"/>
          </a:solidFill>
        </a:ln>
      </dgm:spPr>
      <dgm:t>
        <a:bodyPr/>
        <a:lstStyle/>
        <a:p>
          <a:r>
            <a:rPr lang="de-DE" dirty="0">
              <a:latin typeface="Comic Sans MS" panose="030F0702030302020204" pitchFamily="66" charset="0"/>
            </a:rPr>
            <a:t>Alle Tiere: Filterbare Liste der Tiere der Tierheimat </a:t>
          </a:r>
        </a:p>
      </dgm:t>
    </dgm:pt>
    <dgm:pt modelId="{21174AAB-06A2-47CC-8DB1-1A1A35384122}" type="parTrans" cxnId="{ECECFC32-C2FE-4288-B05F-815D4AF9128A}">
      <dgm:prSet>
        <dgm:style>
          <a:lnRef idx="1">
            <a:schemeClr val="accent2"/>
          </a:lnRef>
          <a:fillRef idx="0">
            <a:schemeClr val="accent2"/>
          </a:fillRef>
          <a:effectRef idx="0">
            <a:schemeClr val="accent2"/>
          </a:effectRef>
          <a:fontRef idx="minor">
            <a:schemeClr val="tx1"/>
          </a:fontRef>
        </dgm:style>
      </dgm:prSet>
      <dgm:spPr>
        <a:ln/>
      </dgm:spPr>
      <dgm:t>
        <a:bodyPr/>
        <a:lstStyle/>
        <a:p>
          <a:endParaRPr lang="de-DE"/>
        </a:p>
      </dgm:t>
    </dgm:pt>
    <dgm:pt modelId="{B84A4AF5-48B2-4992-A0CE-A774D47DA3FB}" type="sibTrans" cxnId="{ECECFC32-C2FE-4288-B05F-815D4AF9128A}">
      <dgm:prSet/>
      <dgm:spPr/>
      <dgm:t>
        <a:bodyPr/>
        <a:lstStyle/>
        <a:p>
          <a:endParaRPr lang="de-DE"/>
        </a:p>
      </dgm:t>
    </dgm:pt>
    <dgm:pt modelId="{B4687FB1-9E8F-447B-80C7-883E736CA4DE}">
      <dgm:prSet phldrT="[Text]"/>
      <dgm:spPr>
        <a:solidFill>
          <a:srgbClr val="83B25B"/>
        </a:solidFill>
      </dgm:spPr>
      <dgm:t>
        <a:bodyPr/>
        <a:lstStyle/>
        <a:p>
          <a:r>
            <a:rPr lang="de-DE" dirty="0">
              <a:latin typeface="Comic Sans MS" panose="030F0702030302020204" pitchFamily="66" charset="0"/>
            </a:rPr>
            <a:t>Aktuelles</a:t>
          </a:r>
        </a:p>
      </dgm:t>
    </dgm:pt>
    <dgm:pt modelId="{47772743-45E4-47B2-9EC1-C2C3C2FB827E}" type="parTrans" cxnId="{1959FEBF-45DB-4640-B302-C7F22E081F2C}">
      <dgm:prSet/>
      <dgm:spPr/>
      <dgm:t>
        <a:bodyPr/>
        <a:lstStyle/>
        <a:p>
          <a:endParaRPr lang="de-DE"/>
        </a:p>
      </dgm:t>
    </dgm:pt>
    <dgm:pt modelId="{1AFBADC3-6C25-4393-AC1C-047B741112E7}" type="sibTrans" cxnId="{1959FEBF-45DB-4640-B302-C7F22E081F2C}">
      <dgm:prSet/>
      <dgm:spPr/>
      <dgm:t>
        <a:bodyPr/>
        <a:lstStyle/>
        <a:p>
          <a:endParaRPr lang="de-DE"/>
        </a:p>
      </dgm:t>
    </dgm:pt>
    <dgm:pt modelId="{80A9A000-D1CD-4573-BFC6-B6AB069C162B}">
      <dgm:prSet phldrT="[Text]"/>
      <dgm:spPr>
        <a:ln>
          <a:solidFill>
            <a:srgbClr val="83B25B"/>
          </a:solidFill>
        </a:ln>
      </dgm:spPr>
      <dgm:t>
        <a:bodyPr/>
        <a:lstStyle/>
        <a:p>
          <a:r>
            <a:rPr lang="de-DE" dirty="0">
              <a:latin typeface="Comic Sans MS" panose="030F0702030302020204" pitchFamily="66" charset="0"/>
            </a:rPr>
            <a:t>Button mit Verweis zu detaillierten Infos zum Tier</a:t>
          </a:r>
        </a:p>
      </dgm:t>
    </dgm:pt>
    <dgm:pt modelId="{D1B34221-02B5-485B-9491-70F509E86899}" type="parTrans" cxnId="{3315C44B-FCC9-41A6-BD73-7FE9E156A29B}">
      <dgm:prSet>
        <dgm:style>
          <a:lnRef idx="1">
            <a:schemeClr val="accent2"/>
          </a:lnRef>
          <a:fillRef idx="0">
            <a:schemeClr val="accent2"/>
          </a:fillRef>
          <a:effectRef idx="0">
            <a:schemeClr val="accent2"/>
          </a:effectRef>
          <a:fontRef idx="minor">
            <a:schemeClr val="tx1"/>
          </a:fontRef>
        </dgm:style>
      </dgm:prSet>
      <dgm:spPr>
        <a:ln/>
      </dgm:spPr>
      <dgm:t>
        <a:bodyPr/>
        <a:lstStyle/>
        <a:p>
          <a:endParaRPr lang="de-DE"/>
        </a:p>
      </dgm:t>
    </dgm:pt>
    <dgm:pt modelId="{66C4D63C-EE4E-4C53-ABF4-15B29BE62C35}" type="sibTrans" cxnId="{3315C44B-FCC9-41A6-BD73-7FE9E156A29B}">
      <dgm:prSet/>
      <dgm:spPr/>
      <dgm:t>
        <a:bodyPr/>
        <a:lstStyle/>
        <a:p>
          <a:endParaRPr lang="de-DE"/>
        </a:p>
      </dgm:t>
    </dgm:pt>
    <dgm:pt modelId="{F0972A20-0544-408C-91DE-5125D933792A}">
      <dgm:prSet phldrT="[Text]"/>
      <dgm:spPr>
        <a:solidFill>
          <a:srgbClr val="83B25B"/>
        </a:solidFill>
      </dgm:spPr>
      <dgm:t>
        <a:bodyPr/>
        <a:lstStyle/>
        <a:p>
          <a:r>
            <a:rPr lang="de-DE" dirty="0">
              <a:latin typeface="Comic Sans MS" panose="030F0702030302020204" pitchFamily="66" charset="0"/>
            </a:rPr>
            <a:t>Vermisst / Gefunden</a:t>
          </a:r>
        </a:p>
      </dgm:t>
    </dgm:pt>
    <dgm:pt modelId="{ED1687AA-BCA3-467B-AD9A-6975AD599052}" type="parTrans" cxnId="{1D118C4C-639E-40D4-BCB2-2670BC05146D}">
      <dgm:prSet/>
      <dgm:spPr/>
      <dgm:t>
        <a:bodyPr/>
        <a:lstStyle/>
        <a:p>
          <a:endParaRPr lang="de-DE"/>
        </a:p>
      </dgm:t>
    </dgm:pt>
    <dgm:pt modelId="{A62DEAC7-1749-4342-B179-AE031894523B}" type="sibTrans" cxnId="{1D118C4C-639E-40D4-BCB2-2670BC05146D}">
      <dgm:prSet/>
      <dgm:spPr/>
      <dgm:t>
        <a:bodyPr/>
        <a:lstStyle/>
        <a:p>
          <a:endParaRPr lang="de-DE"/>
        </a:p>
      </dgm:t>
    </dgm:pt>
    <dgm:pt modelId="{AA4A87D9-E1D5-4C09-B68B-74C263BC4EF1}">
      <dgm:prSet phldrT="[Text]"/>
      <dgm:spPr>
        <a:solidFill>
          <a:srgbClr val="83B25B"/>
        </a:solidFill>
      </dgm:spPr>
      <dgm:t>
        <a:bodyPr/>
        <a:lstStyle/>
        <a:p>
          <a:r>
            <a:rPr lang="de-DE" dirty="0">
              <a:latin typeface="Comic Sans MS" panose="030F0702030302020204" pitchFamily="66" charset="0"/>
            </a:rPr>
            <a:t>Service Infos </a:t>
          </a:r>
        </a:p>
      </dgm:t>
    </dgm:pt>
    <dgm:pt modelId="{2B36ADC3-3B5B-4563-B30A-F2F3A61FED35}" type="parTrans" cxnId="{994E8F18-B911-4E9F-B134-EA1BE27726AB}">
      <dgm:prSet/>
      <dgm:spPr/>
      <dgm:t>
        <a:bodyPr/>
        <a:lstStyle/>
        <a:p>
          <a:endParaRPr lang="de-DE"/>
        </a:p>
      </dgm:t>
    </dgm:pt>
    <dgm:pt modelId="{5C2462FA-0FE8-42B9-AF2D-EE48FE69505E}" type="sibTrans" cxnId="{994E8F18-B911-4E9F-B134-EA1BE27726AB}">
      <dgm:prSet/>
      <dgm:spPr/>
      <dgm:t>
        <a:bodyPr/>
        <a:lstStyle/>
        <a:p>
          <a:endParaRPr lang="de-DE"/>
        </a:p>
      </dgm:t>
    </dgm:pt>
    <dgm:pt modelId="{D8CE5E80-57F5-43F8-8D8A-E413E833C81F}">
      <dgm:prSet phldrT="[Text]"/>
      <dgm:spPr>
        <a:ln>
          <a:solidFill>
            <a:srgbClr val="83B25B"/>
          </a:solidFill>
        </a:ln>
      </dgm:spPr>
      <dgm:t>
        <a:bodyPr/>
        <a:lstStyle/>
        <a:p>
          <a:r>
            <a:rPr lang="de-DE" dirty="0">
              <a:latin typeface="Comic Sans MS" panose="030F0702030302020204" pitchFamily="66" charset="0"/>
            </a:rPr>
            <a:t>Artikel zu verschiedenen Themenbereichen</a:t>
          </a:r>
        </a:p>
      </dgm:t>
    </dgm:pt>
    <dgm:pt modelId="{985EC1C3-30BA-4DB8-81A8-2D016B2C2C7D}" type="parTrans" cxnId="{6185C8F6-79E2-4711-BED2-E6220D467347}">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82AC0890-E043-4727-ABA9-BB40DD03C692}" type="sibTrans" cxnId="{6185C8F6-79E2-4711-BED2-E6220D467347}">
      <dgm:prSet/>
      <dgm:spPr/>
      <dgm:t>
        <a:bodyPr/>
        <a:lstStyle/>
        <a:p>
          <a:endParaRPr lang="de-DE"/>
        </a:p>
      </dgm:t>
    </dgm:pt>
    <dgm:pt modelId="{892DEA8B-3DD8-4193-A7B9-AB0A52E5B8EA}">
      <dgm:prSet phldrT="[Text]"/>
      <dgm:spPr>
        <a:solidFill>
          <a:srgbClr val="83B25B"/>
        </a:solidFill>
      </dgm:spPr>
      <dgm:t>
        <a:bodyPr/>
        <a:lstStyle/>
        <a:p>
          <a:r>
            <a:rPr lang="de-DE" dirty="0">
              <a:latin typeface="Comic Sans MS" panose="030F0702030302020204" pitchFamily="66" charset="0"/>
            </a:rPr>
            <a:t>Login/ Logout</a:t>
          </a:r>
        </a:p>
      </dgm:t>
    </dgm:pt>
    <dgm:pt modelId="{47AAFD48-FE45-47BD-9FD9-5CDB83828103}" type="parTrans" cxnId="{5730FDFC-5111-4B82-AF02-2909927340C6}">
      <dgm:prSet/>
      <dgm:spPr/>
      <dgm:t>
        <a:bodyPr/>
        <a:lstStyle/>
        <a:p>
          <a:endParaRPr lang="de-DE"/>
        </a:p>
      </dgm:t>
    </dgm:pt>
    <dgm:pt modelId="{7D041C1A-24E7-462A-A113-87FF8E1612C9}" type="sibTrans" cxnId="{5730FDFC-5111-4B82-AF02-2909927340C6}">
      <dgm:prSet/>
      <dgm:spPr/>
      <dgm:t>
        <a:bodyPr/>
        <a:lstStyle/>
        <a:p>
          <a:endParaRPr lang="de-DE"/>
        </a:p>
      </dgm:t>
    </dgm:pt>
    <dgm:pt modelId="{B6A41323-C268-4594-B400-AA0F979E5898}">
      <dgm:prSet phldrT="[Text]"/>
      <dgm:spPr>
        <a:ln>
          <a:solidFill>
            <a:srgbClr val="83B25B"/>
          </a:solidFill>
        </a:ln>
      </dgm:spPr>
      <dgm:t>
        <a:bodyPr/>
        <a:lstStyle/>
        <a:p>
          <a:r>
            <a:rPr lang="de-DE" dirty="0">
              <a:latin typeface="Comic Sans MS" panose="030F0702030302020204" pitchFamily="66" charset="0"/>
            </a:rPr>
            <a:t>Button mit Verweis zu detaillierten Infos zu Artikeln</a:t>
          </a:r>
        </a:p>
      </dgm:t>
    </dgm:pt>
    <dgm:pt modelId="{B4F03A55-37F4-40B3-B932-DBDEB6593897}" type="parTrans" cxnId="{4FE2B699-4611-4982-9C99-F43D1B6A857A}">
      <dgm:prSet>
        <dgm:style>
          <a:lnRef idx="1">
            <a:schemeClr val="accent2"/>
          </a:lnRef>
          <a:fillRef idx="0">
            <a:schemeClr val="accent2"/>
          </a:fillRef>
          <a:effectRef idx="0">
            <a:schemeClr val="accent2"/>
          </a:effectRef>
          <a:fontRef idx="minor">
            <a:schemeClr val="tx1"/>
          </a:fontRef>
        </dgm:style>
      </dgm:prSet>
      <dgm:spPr/>
      <dgm:t>
        <a:bodyPr/>
        <a:lstStyle/>
        <a:p>
          <a:endParaRPr lang="de-DE"/>
        </a:p>
      </dgm:t>
    </dgm:pt>
    <dgm:pt modelId="{12D33CC6-32E6-4FBC-A636-02697DA413E0}" type="sibTrans" cxnId="{4FE2B699-4611-4982-9C99-F43D1B6A857A}">
      <dgm:prSet/>
      <dgm:spPr/>
      <dgm:t>
        <a:bodyPr/>
        <a:lstStyle/>
        <a:p>
          <a:endParaRPr lang="de-DE"/>
        </a:p>
      </dgm:t>
    </dgm:pt>
    <dgm:pt modelId="{1E7B8E65-0092-408C-9B29-34C9F1999EDE}">
      <dgm:prSet phldrT="[Text]"/>
      <dgm:spPr>
        <a:ln>
          <a:solidFill>
            <a:srgbClr val="83B25B"/>
          </a:solidFill>
        </a:ln>
      </dgm:spPr>
      <dgm:t>
        <a:bodyPr/>
        <a:lstStyle/>
        <a:p>
          <a:r>
            <a:rPr lang="de-DE" dirty="0">
              <a:latin typeface="Comic Sans MS" panose="030F0702030302020204" pitchFamily="66" charset="0"/>
            </a:rPr>
            <a:t>Exemplarische Darstellung der Tiere der Tierheimat</a:t>
          </a:r>
        </a:p>
      </dgm:t>
    </dgm:pt>
    <dgm:pt modelId="{E4E52837-77F2-4FD9-B2B4-34F70B955A6F}" type="parTrans" cxnId="{EAC6BCA5-E86C-4619-85AC-4849ABB9E13B}">
      <dgm:prSet>
        <dgm:style>
          <a:lnRef idx="1">
            <a:schemeClr val="accent6"/>
          </a:lnRef>
          <a:fillRef idx="0">
            <a:schemeClr val="accent6"/>
          </a:fillRef>
          <a:effectRef idx="0">
            <a:schemeClr val="accent6"/>
          </a:effectRef>
          <a:fontRef idx="minor">
            <a:schemeClr val="tx1"/>
          </a:fontRef>
        </dgm:style>
      </dgm:prSet>
      <dgm:spPr>
        <a:solidFill>
          <a:srgbClr val="83B25B"/>
        </a:solidFill>
        <a:ln>
          <a:solidFill>
            <a:srgbClr val="83B25B"/>
          </a:solidFill>
        </a:ln>
      </dgm:spPr>
      <dgm:t>
        <a:bodyPr/>
        <a:lstStyle/>
        <a:p>
          <a:endParaRPr lang="de-DE"/>
        </a:p>
      </dgm:t>
    </dgm:pt>
    <dgm:pt modelId="{2024476F-5BAD-4614-AB59-EEC36486B00A}" type="sibTrans" cxnId="{EAC6BCA5-E86C-4619-85AC-4849ABB9E13B}">
      <dgm:prSet/>
      <dgm:spPr/>
      <dgm:t>
        <a:bodyPr/>
        <a:lstStyle/>
        <a:p>
          <a:endParaRPr lang="de-DE"/>
        </a:p>
      </dgm:t>
    </dgm:pt>
    <dgm:pt modelId="{72C971CD-F2A1-410D-8147-21254E6F78EE}">
      <dgm:prSet phldrT="[Text]"/>
      <dgm:spPr>
        <a:ln>
          <a:solidFill>
            <a:srgbClr val="83B25B"/>
          </a:solidFill>
        </a:ln>
      </dgm:spPr>
      <dgm:t>
        <a:bodyPr/>
        <a:lstStyle/>
        <a:p>
          <a:r>
            <a:rPr lang="de-DE" b="1" dirty="0">
              <a:latin typeface="Comic Sans MS" panose="030F0702030302020204" pitchFamily="66" charset="0"/>
            </a:rPr>
            <a:t>Untermenü: </a:t>
          </a:r>
          <a:r>
            <a:rPr lang="de-DE" dirty="0">
              <a:latin typeface="Comic Sans MS" panose="030F0702030302020204" pitchFamily="66" charset="0"/>
            </a:rPr>
            <a:t>Alle Tiere, Hunde, Katzen, Kleintiere, Exoten</a:t>
          </a:r>
        </a:p>
      </dgm:t>
    </dgm:pt>
    <dgm:pt modelId="{DCBFEB3F-06A4-4DB4-AD5A-30AB1DE0B773}" type="parTrans" cxnId="{578C990B-6C31-4EC3-96C9-7ED4148E9D21}">
      <dgm:prSet/>
      <dgm:spPr/>
      <dgm:t>
        <a:bodyPr/>
        <a:lstStyle/>
        <a:p>
          <a:endParaRPr lang="de-DE"/>
        </a:p>
      </dgm:t>
    </dgm:pt>
    <dgm:pt modelId="{EA2F46C5-771A-4035-A2DB-7745921E72B7}" type="sibTrans" cxnId="{578C990B-6C31-4EC3-96C9-7ED4148E9D21}">
      <dgm:prSet/>
      <dgm:spPr/>
      <dgm:t>
        <a:bodyPr/>
        <a:lstStyle/>
        <a:p>
          <a:endParaRPr lang="de-DE"/>
        </a:p>
      </dgm:t>
    </dgm:pt>
    <dgm:pt modelId="{AD538E75-AAFA-4E29-B6EF-27479D849515}" type="pres">
      <dgm:prSet presAssocID="{4BF3A93C-7EFF-446F-BB6B-F1B0CE4A7A56}" presName="diagram" presStyleCnt="0">
        <dgm:presLayoutVars>
          <dgm:chPref val="1"/>
          <dgm:dir/>
          <dgm:animOne val="branch"/>
          <dgm:animLvl val="lvl"/>
          <dgm:resizeHandles/>
        </dgm:presLayoutVars>
      </dgm:prSet>
      <dgm:spPr/>
    </dgm:pt>
    <dgm:pt modelId="{88F30CC4-7A30-46E2-9041-B068E3F5D2C2}" type="pres">
      <dgm:prSet presAssocID="{50E23DBD-F5D6-4EC9-982F-86E5033AC06C}" presName="root" presStyleCnt="0"/>
      <dgm:spPr/>
    </dgm:pt>
    <dgm:pt modelId="{084D614B-0007-4306-B831-C07E636C3227}" type="pres">
      <dgm:prSet presAssocID="{50E23DBD-F5D6-4EC9-982F-86E5033AC06C}" presName="rootComposite" presStyleCnt="0"/>
      <dgm:spPr/>
    </dgm:pt>
    <dgm:pt modelId="{74F90A21-388D-4E7F-BCE8-9971300BBB86}" type="pres">
      <dgm:prSet presAssocID="{50E23DBD-F5D6-4EC9-982F-86E5033AC06C}" presName="rootText" presStyleLbl="node1" presStyleIdx="0" presStyleCnt="6"/>
      <dgm:spPr/>
    </dgm:pt>
    <dgm:pt modelId="{92C65D25-05DE-448E-BD08-678A2F06D8CF}" type="pres">
      <dgm:prSet presAssocID="{50E23DBD-F5D6-4EC9-982F-86E5033AC06C}" presName="rootConnector" presStyleLbl="node1" presStyleIdx="0" presStyleCnt="6"/>
      <dgm:spPr/>
    </dgm:pt>
    <dgm:pt modelId="{34DA82F6-6A03-4F34-8546-A550E9FB2A8B}" type="pres">
      <dgm:prSet presAssocID="{50E23DBD-F5D6-4EC9-982F-86E5033AC06C}" presName="childShape" presStyleCnt="0"/>
      <dgm:spPr/>
    </dgm:pt>
    <dgm:pt modelId="{4E4F7628-3085-40DE-BAAD-93B7D263816D}" type="pres">
      <dgm:prSet presAssocID="{0F78E719-EB7F-40D4-A958-F1C364D62712}" presName="Name13" presStyleLbl="parChTrans1D2" presStyleIdx="0" presStyleCnt="8"/>
      <dgm:spPr/>
    </dgm:pt>
    <dgm:pt modelId="{EB41B960-C014-4CBA-BDB1-28685A2D0A07}" type="pres">
      <dgm:prSet presAssocID="{75E5D015-98AF-4399-8F9B-1BD99FC1D18E}" presName="childText" presStyleLbl="bgAcc1" presStyleIdx="0" presStyleCnt="8">
        <dgm:presLayoutVars>
          <dgm:bulletEnabled val="1"/>
        </dgm:presLayoutVars>
      </dgm:prSet>
      <dgm:spPr/>
    </dgm:pt>
    <dgm:pt modelId="{27878806-67E9-4172-A4F7-BF442C3F1B5D}" type="pres">
      <dgm:prSet presAssocID="{F155C721-E79D-4505-A20A-FE8E06091FCF}" presName="Name13" presStyleLbl="parChTrans1D2" presStyleIdx="1" presStyleCnt="8"/>
      <dgm:spPr/>
    </dgm:pt>
    <dgm:pt modelId="{4E4798DF-2E72-4C7E-9385-27FDC8AFDF25}" type="pres">
      <dgm:prSet presAssocID="{896B37E2-F51A-43F0-9973-84DF4B30B0C1}" presName="childText" presStyleLbl="bgAcc1" presStyleIdx="1" presStyleCnt="8">
        <dgm:presLayoutVars>
          <dgm:bulletEnabled val="1"/>
        </dgm:presLayoutVars>
      </dgm:prSet>
      <dgm:spPr/>
    </dgm:pt>
    <dgm:pt modelId="{13A78A5A-6294-4B40-88FA-28CD304D27EE}" type="pres">
      <dgm:prSet presAssocID="{E4E52837-77F2-4FD9-B2B4-34F70B955A6F}" presName="Name13" presStyleLbl="parChTrans1D2" presStyleIdx="2" presStyleCnt="8"/>
      <dgm:spPr/>
    </dgm:pt>
    <dgm:pt modelId="{295200EF-2AA5-4F70-B44A-E6123876900E}" type="pres">
      <dgm:prSet presAssocID="{1E7B8E65-0092-408C-9B29-34C9F1999EDE}" presName="childText" presStyleLbl="bgAcc1" presStyleIdx="2" presStyleCnt="8">
        <dgm:presLayoutVars>
          <dgm:bulletEnabled val="1"/>
        </dgm:presLayoutVars>
      </dgm:prSet>
      <dgm:spPr/>
    </dgm:pt>
    <dgm:pt modelId="{9F56F362-BF20-405B-B294-6E54DD64D138}" type="pres">
      <dgm:prSet presAssocID="{F284D636-C44C-4F0A-A356-2F33AAE754E0}" presName="root" presStyleCnt="0"/>
      <dgm:spPr/>
    </dgm:pt>
    <dgm:pt modelId="{CFD41AAF-7062-43D6-B9E0-E600B4F55CAD}" type="pres">
      <dgm:prSet presAssocID="{F284D636-C44C-4F0A-A356-2F33AAE754E0}" presName="rootComposite" presStyleCnt="0"/>
      <dgm:spPr/>
    </dgm:pt>
    <dgm:pt modelId="{D15AF5DD-09D4-42F2-AB59-2B00D7B5E5F6}" type="pres">
      <dgm:prSet presAssocID="{F284D636-C44C-4F0A-A356-2F33AAE754E0}" presName="rootText" presStyleLbl="node1" presStyleIdx="1" presStyleCnt="6"/>
      <dgm:spPr/>
    </dgm:pt>
    <dgm:pt modelId="{2B23B300-7B59-4066-9922-EC9FB60F6152}" type="pres">
      <dgm:prSet presAssocID="{F284D636-C44C-4F0A-A356-2F33AAE754E0}" presName="rootConnector" presStyleLbl="node1" presStyleIdx="1" presStyleCnt="6"/>
      <dgm:spPr/>
    </dgm:pt>
    <dgm:pt modelId="{C3E129A3-EFB5-44A0-93AA-5C5644735AF7}" type="pres">
      <dgm:prSet presAssocID="{F284D636-C44C-4F0A-A356-2F33AAE754E0}" presName="childShape" presStyleCnt="0"/>
      <dgm:spPr/>
    </dgm:pt>
    <dgm:pt modelId="{C555E878-C653-420E-98ED-F730A7F6326A}" type="pres">
      <dgm:prSet presAssocID="{DCBFEB3F-06A4-4DB4-AD5A-30AB1DE0B773}" presName="Name13" presStyleLbl="parChTrans1D2" presStyleIdx="3" presStyleCnt="8"/>
      <dgm:spPr/>
    </dgm:pt>
    <dgm:pt modelId="{A6365EB5-49B5-4445-8ACB-40E49A25D964}" type="pres">
      <dgm:prSet presAssocID="{72C971CD-F2A1-410D-8147-21254E6F78EE}" presName="childText" presStyleLbl="bgAcc1" presStyleIdx="3" presStyleCnt="8">
        <dgm:presLayoutVars>
          <dgm:bulletEnabled val="1"/>
        </dgm:presLayoutVars>
      </dgm:prSet>
      <dgm:spPr/>
    </dgm:pt>
    <dgm:pt modelId="{738BF291-27D2-4A0D-869A-DF38F58B441A}" type="pres">
      <dgm:prSet presAssocID="{21174AAB-06A2-47CC-8DB1-1A1A35384122}" presName="Name13" presStyleLbl="parChTrans1D2" presStyleIdx="4" presStyleCnt="8"/>
      <dgm:spPr/>
    </dgm:pt>
    <dgm:pt modelId="{16570159-7E49-4AF1-B8EC-D0DE36EB68D5}" type="pres">
      <dgm:prSet presAssocID="{9C0443A1-9517-4014-8B58-EBCC660E5DF9}" presName="childText" presStyleLbl="bgAcc1" presStyleIdx="4" presStyleCnt="8">
        <dgm:presLayoutVars>
          <dgm:bulletEnabled val="1"/>
        </dgm:presLayoutVars>
      </dgm:prSet>
      <dgm:spPr/>
    </dgm:pt>
    <dgm:pt modelId="{E4593976-05AC-4362-B22D-97B7AAB4C5A5}" type="pres">
      <dgm:prSet presAssocID="{D1B34221-02B5-485B-9491-70F509E86899}" presName="Name13" presStyleLbl="parChTrans1D2" presStyleIdx="5" presStyleCnt="8"/>
      <dgm:spPr/>
    </dgm:pt>
    <dgm:pt modelId="{F0288D09-BF97-4AD3-82B0-C562B3BFD9C2}" type="pres">
      <dgm:prSet presAssocID="{80A9A000-D1CD-4573-BFC6-B6AB069C162B}" presName="childText" presStyleLbl="bgAcc1" presStyleIdx="5" presStyleCnt="8">
        <dgm:presLayoutVars>
          <dgm:bulletEnabled val="1"/>
        </dgm:presLayoutVars>
      </dgm:prSet>
      <dgm:spPr/>
    </dgm:pt>
    <dgm:pt modelId="{5964E193-BAC7-4D9B-81D9-C74A6B833A42}" type="pres">
      <dgm:prSet presAssocID="{B4687FB1-9E8F-447B-80C7-883E736CA4DE}" presName="root" presStyleCnt="0"/>
      <dgm:spPr/>
    </dgm:pt>
    <dgm:pt modelId="{4F56D367-70EC-4F3B-8F0E-5C95C17BCF5D}" type="pres">
      <dgm:prSet presAssocID="{B4687FB1-9E8F-447B-80C7-883E736CA4DE}" presName="rootComposite" presStyleCnt="0"/>
      <dgm:spPr/>
    </dgm:pt>
    <dgm:pt modelId="{5A008197-DCD6-4850-A6A3-9FE17641BBAB}" type="pres">
      <dgm:prSet presAssocID="{B4687FB1-9E8F-447B-80C7-883E736CA4DE}" presName="rootText" presStyleLbl="node1" presStyleIdx="2" presStyleCnt="6"/>
      <dgm:spPr/>
    </dgm:pt>
    <dgm:pt modelId="{4718D085-A03E-499B-9373-F5C0925A9D07}" type="pres">
      <dgm:prSet presAssocID="{B4687FB1-9E8F-447B-80C7-883E736CA4DE}" presName="rootConnector" presStyleLbl="node1" presStyleIdx="2" presStyleCnt="6"/>
      <dgm:spPr/>
    </dgm:pt>
    <dgm:pt modelId="{5236F92D-B7B7-4340-8DA9-180DC92FC834}" type="pres">
      <dgm:prSet presAssocID="{B4687FB1-9E8F-447B-80C7-883E736CA4DE}" presName="childShape" presStyleCnt="0"/>
      <dgm:spPr/>
    </dgm:pt>
    <dgm:pt modelId="{95CBBBE4-C369-41FD-84D7-EA0941681577}" type="pres">
      <dgm:prSet presAssocID="{985EC1C3-30BA-4DB8-81A8-2D016B2C2C7D}" presName="Name13" presStyleLbl="parChTrans1D2" presStyleIdx="6" presStyleCnt="8"/>
      <dgm:spPr/>
    </dgm:pt>
    <dgm:pt modelId="{DABC61DE-EFC9-467E-8D36-D7637FE0BB30}" type="pres">
      <dgm:prSet presAssocID="{D8CE5E80-57F5-43F8-8D8A-E413E833C81F}" presName="childText" presStyleLbl="bgAcc1" presStyleIdx="6" presStyleCnt="8">
        <dgm:presLayoutVars>
          <dgm:bulletEnabled val="1"/>
        </dgm:presLayoutVars>
      </dgm:prSet>
      <dgm:spPr/>
    </dgm:pt>
    <dgm:pt modelId="{C5D5C05F-224D-4138-8364-C5DFAEEB5CF3}" type="pres">
      <dgm:prSet presAssocID="{B4F03A55-37F4-40B3-B932-DBDEB6593897}" presName="Name13" presStyleLbl="parChTrans1D2" presStyleIdx="7" presStyleCnt="8"/>
      <dgm:spPr/>
    </dgm:pt>
    <dgm:pt modelId="{AA5F1BE9-F903-4FD7-B5B5-7BC1C2A8A17A}" type="pres">
      <dgm:prSet presAssocID="{B6A41323-C268-4594-B400-AA0F979E5898}" presName="childText" presStyleLbl="bgAcc1" presStyleIdx="7" presStyleCnt="8">
        <dgm:presLayoutVars>
          <dgm:bulletEnabled val="1"/>
        </dgm:presLayoutVars>
      </dgm:prSet>
      <dgm:spPr/>
    </dgm:pt>
    <dgm:pt modelId="{A59A490D-1602-43D4-9ED7-0B030F0F936D}" type="pres">
      <dgm:prSet presAssocID="{F0972A20-0544-408C-91DE-5125D933792A}" presName="root" presStyleCnt="0"/>
      <dgm:spPr/>
    </dgm:pt>
    <dgm:pt modelId="{F6B0C05A-8769-4417-8827-56B32E36A196}" type="pres">
      <dgm:prSet presAssocID="{F0972A20-0544-408C-91DE-5125D933792A}" presName="rootComposite" presStyleCnt="0"/>
      <dgm:spPr/>
    </dgm:pt>
    <dgm:pt modelId="{B112F588-71FC-4641-911D-C782CEBDAD3A}" type="pres">
      <dgm:prSet presAssocID="{F0972A20-0544-408C-91DE-5125D933792A}" presName="rootText" presStyleLbl="node1" presStyleIdx="3" presStyleCnt="6"/>
      <dgm:spPr/>
    </dgm:pt>
    <dgm:pt modelId="{31C324ED-4AE4-4A06-A6A3-5669F8CB4E33}" type="pres">
      <dgm:prSet presAssocID="{F0972A20-0544-408C-91DE-5125D933792A}" presName="rootConnector" presStyleLbl="node1" presStyleIdx="3" presStyleCnt="6"/>
      <dgm:spPr/>
    </dgm:pt>
    <dgm:pt modelId="{93F1BDF2-5276-4D8B-AAEE-E51B0D6059E4}" type="pres">
      <dgm:prSet presAssocID="{F0972A20-0544-408C-91DE-5125D933792A}" presName="childShape" presStyleCnt="0"/>
      <dgm:spPr/>
    </dgm:pt>
    <dgm:pt modelId="{3BBD4593-74C7-42FE-B00C-10618AB5DA58}" type="pres">
      <dgm:prSet presAssocID="{AA4A87D9-E1D5-4C09-B68B-74C263BC4EF1}" presName="root" presStyleCnt="0"/>
      <dgm:spPr/>
    </dgm:pt>
    <dgm:pt modelId="{6C21D9E7-8A26-4AF8-9999-3D987157A10C}" type="pres">
      <dgm:prSet presAssocID="{AA4A87D9-E1D5-4C09-B68B-74C263BC4EF1}" presName="rootComposite" presStyleCnt="0"/>
      <dgm:spPr/>
    </dgm:pt>
    <dgm:pt modelId="{F5AC45BB-80B4-48A9-B16F-6E490D34A1B5}" type="pres">
      <dgm:prSet presAssocID="{AA4A87D9-E1D5-4C09-B68B-74C263BC4EF1}" presName="rootText" presStyleLbl="node1" presStyleIdx="4" presStyleCnt="6"/>
      <dgm:spPr/>
    </dgm:pt>
    <dgm:pt modelId="{7D0E2CA8-5624-4E2D-B058-4D72F5AE56E0}" type="pres">
      <dgm:prSet presAssocID="{AA4A87D9-E1D5-4C09-B68B-74C263BC4EF1}" presName="rootConnector" presStyleLbl="node1" presStyleIdx="4" presStyleCnt="6"/>
      <dgm:spPr/>
    </dgm:pt>
    <dgm:pt modelId="{00DEE305-3B59-4D93-A483-2E3905372706}" type="pres">
      <dgm:prSet presAssocID="{AA4A87D9-E1D5-4C09-B68B-74C263BC4EF1}" presName="childShape" presStyleCnt="0"/>
      <dgm:spPr/>
    </dgm:pt>
    <dgm:pt modelId="{19F59F8A-A04D-49DB-8B8D-38823178F954}" type="pres">
      <dgm:prSet presAssocID="{892DEA8B-3DD8-4193-A7B9-AB0A52E5B8EA}" presName="root" presStyleCnt="0"/>
      <dgm:spPr/>
    </dgm:pt>
    <dgm:pt modelId="{1D04E05F-1393-4411-9681-B0F4D1294517}" type="pres">
      <dgm:prSet presAssocID="{892DEA8B-3DD8-4193-A7B9-AB0A52E5B8EA}" presName="rootComposite" presStyleCnt="0"/>
      <dgm:spPr/>
    </dgm:pt>
    <dgm:pt modelId="{3004B580-A607-4344-9A28-C97C1848F0C4}" type="pres">
      <dgm:prSet presAssocID="{892DEA8B-3DD8-4193-A7B9-AB0A52E5B8EA}" presName="rootText" presStyleLbl="node1" presStyleIdx="5" presStyleCnt="6"/>
      <dgm:spPr/>
    </dgm:pt>
    <dgm:pt modelId="{B5823121-D8D1-4A23-9BBB-1D49BA9B3E67}" type="pres">
      <dgm:prSet presAssocID="{892DEA8B-3DD8-4193-A7B9-AB0A52E5B8EA}" presName="rootConnector" presStyleLbl="node1" presStyleIdx="5" presStyleCnt="6"/>
      <dgm:spPr/>
    </dgm:pt>
    <dgm:pt modelId="{5A1B7345-AE77-42EC-A4E7-DC7D98A566CB}" type="pres">
      <dgm:prSet presAssocID="{892DEA8B-3DD8-4193-A7B9-AB0A52E5B8EA}" presName="childShape" presStyleCnt="0"/>
      <dgm:spPr/>
    </dgm:pt>
  </dgm:ptLst>
  <dgm:cxnLst>
    <dgm:cxn modelId="{8C46A003-80AC-44C6-976D-3CD901082EE8}" type="presOf" srcId="{E4E52837-77F2-4FD9-B2B4-34F70B955A6F}" destId="{13A78A5A-6294-4B40-88FA-28CD304D27EE}" srcOrd="0" destOrd="0" presId="urn:microsoft.com/office/officeart/2005/8/layout/hierarchy3"/>
    <dgm:cxn modelId="{578C990B-6C31-4EC3-96C9-7ED4148E9D21}" srcId="{F284D636-C44C-4F0A-A356-2F33AAE754E0}" destId="{72C971CD-F2A1-410D-8147-21254E6F78EE}" srcOrd="0" destOrd="0" parTransId="{DCBFEB3F-06A4-4DB4-AD5A-30AB1DE0B773}" sibTransId="{EA2F46C5-771A-4035-A2DB-7745921E72B7}"/>
    <dgm:cxn modelId="{8FF45C0D-5217-4DA8-9BA7-F0EDADB08AFD}" type="presOf" srcId="{896B37E2-F51A-43F0-9973-84DF4B30B0C1}" destId="{4E4798DF-2E72-4C7E-9385-27FDC8AFDF25}" srcOrd="0" destOrd="0" presId="urn:microsoft.com/office/officeart/2005/8/layout/hierarchy3"/>
    <dgm:cxn modelId="{9B9AE213-BBD5-4F92-8521-FA56FB1D416C}" type="presOf" srcId="{75E5D015-98AF-4399-8F9B-1BD99FC1D18E}" destId="{EB41B960-C014-4CBA-BDB1-28685A2D0A07}" srcOrd="0" destOrd="0" presId="urn:microsoft.com/office/officeart/2005/8/layout/hierarchy3"/>
    <dgm:cxn modelId="{994E8F18-B911-4E9F-B134-EA1BE27726AB}" srcId="{4BF3A93C-7EFF-446F-BB6B-F1B0CE4A7A56}" destId="{AA4A87D9-E1D5-4C09-B68B-74C263BC4EF1}" srcOrd="4" destOrd="0" parTransId="{2B36ADC3-3B5B-4563-B30A-F2F3A61FED35}" sibTransId="{5C2462FA-0FE8-42B9-AF2D-EE48FE69505E}"/>
    <dgm:cxn modelId="{B9DE7C2A-71EA-4F9D-85FC-A0773C65DEA4}" type="presOf" srcId="{F0972A20-0544-408C-91DE-5125D933792A}" destId="{31C324ED-4AE4-4A06-A6A3-5669F8CB4E33}" srcOrd="1" destOrd="0" presId="urn:microsoft.com/office/officeart/2005/8/layout/hierarchy3"/>
    <dgm:cxn modelId="{9510BD32-5180-4D69-B0E3-ABC347A32FDD}" type="presOf" srcId="{72C971CD-F2A1-410D-8147-21254E6F78EE}" destId="{A6365EB5-49B5-4445-8ACB-40E49A25D964}" srcOrd="0" destOrd="0" presId="urn:microsoft.com/office/officeart/2005/8/layout/hierarchy3"/>
    <dgm:cxn modelId="{ECECFC32-C2FE-4288-B05F-815D4AF9128A}" srcId="{F284D636-C44C-4F0A-A356-2F33AAE754E0}" destId="{9C0443A1-9517-4014-8B58-EBCC660E5DF9}" srcOrd="1" destOrd="0" parTransId="{21174AAB-06A2-47CC-8DB1-1A1A35384122}" sibTransId="{B84A4AF5-48B2-4992-A0CE-A774D47DA3FB}"/>
    <dgm:cxn modelId="{5FF5D333-F391-4BA4-A0F9-70F4485B8030}" type="presOf" srcId="{80A9A000-D1CD-4573-BFC6-B6AB069C162B}" destId="{F0288D09-BF97-4AD3-82B0-C562B3BFD9C2}" srcOrd="0" destOrd="0" presId="urn:microsoft.com/office/officeart/2005/8/layout/hierarchy3"/>
    <dgm:cxn modelId="{CC461E39-6A11-4728-A393-573FB20522BA}" srcId="{4BF3A93C-7EFF-446F-BB6B-F1B0CE4A7A56}" destId="{F284D636-C44C-4F0A-A356-2F33AAE754E0}" srcOrd="1" destOrd="0" parTransId="{4724EFCB-CE8E-435C-907E-C81EEDF55E39}" sibTransId="{82C44C9F-68E5-4CB7-AF3D-A9165E33E6B1}"/>
    <dgm:cxn modelId="{36A1AD40-E155-4735-A9C9-4D5615C8939F}" type="presOf" srcId="{DCBFEB3F-06A4-4DB4-AD5A-30AB1DE0B773}" destId="{C555E878-C653-420E-98ED-F730A7F6326A}" srcOrd="0" destOrd="0" presId="urn:microsoft.com/office/officeart/2005/8/layout/hierarchy3"/>
    <dgm:cxn modelId="{812AFE61-E6C6-4C09-964F-35BD1AEA62DD}" srcId="{50E23DBD-F5D6-4EC9-982F-86E5033AC06C}" destId="{896B37E2-F51A-43F0-9973-84DF4B30B0C1}" srcOrd="1" destOrd="0" parTransId="{F155C721-E79D-4505-A20A-FE8E06091FCF}" sibTransId="{14E6D3C1-9799-4A41-A1A0-F0E5C369C6ED}"/>
    <dgm:cxn modelId="{4E034163-AA79-4548-9D78-E5BDD0498D1E}" type="presOf" srcId="{D1B34221-02B5-485B-9491-70F509E86899}" destId="{E4593976-05AC-4362-B22D-97B7AAB4C5A5}" srcOrd="0" destOrd="0" presId="urn:microsoft.com/office/officeart/2005/8/layout/hierarchy3"/>
    <dgm:cxn modelId="{4724BD64-C3B0-463B-83C8-2B831EE1E709}" type="presOf" srcId="{50E23DBD-F5D6-4EC9-982F-86E5033AC06C}" destId="{92C65D25-05DE-448E-BD08-678A2F06D8CF}" srcOrd="1" destOrd="0" presId="urn:microsoft.com/office/officeart/2005/8/layout/hierarchy3"/>
    <dgm:cxn modelId="{3315C44B-FCC9-41A6-BD73-7FE9E156A29B}" srcId="{F284D636-C44C-4F0A-A356-2F33AAE754E0}" destId="{80A9A000-D1CD-4573-BFC6-B6AB069C162B}" srcOrd="2" destOrd="0" parTransId="{D1B34221-02B5-485B-9491-70F509E86899}" sibTransId="{66C4D63C-EE4E-4C53-ABF4-15B29BE62C35}"/>
    <dgm:cxn modelId="{1D118C4C-639E-40D4-BCB2-2670BC05146D}" srcId="{4BF3A93C-7EFF-446F-BB6B-F1B0CE4A7A56}" destId="{F0972A20-0544-408C-91DE-5125D933792A}" srcOrd="3" destOrd="0" parTransId="{ED1687AA-BCA3-467B-AD9A-6975AD599052}" sibTransId="{A62DEAC7-1749-4342-B179-AE031894523B}"/>
    <dgm:cxn modelId="{DADDB16C-F03A-435C-B0DD-522C57A1DF03}" type="presOf" srcId="{B6A41323-C268-4594-B400-AA0F979E5898}" destId="{AA5F1BE9-F903-4FD7-B5B5-7BC1C2A8A17A}" srcOrd="0" destOrd="0" presId="urn:microsoft.com/office/officeart/2005/8/layout/hierarchy3"/>
    <dgm:cxn modelId="{5DF7674D-E640-4DC2-A063-4019E6269F34}" type="presOf" srcId="{AA4A87D9-E1D5-4C09-B68B-74C263BC4EF1}" destId="{F5AC45BB-80B4-48A9-B16F-6E490D34A1B5}" srcOrd="0" destOrd="0" presId="urn:microsoft.com/office/officeart/2005/8/layout/hierarchy3"/>
    <dgm:cxn modelId="{95105851-F65F-46A5-B4C5-D397FC450EA0}" type="presOf" srcId="{4BF3A93C-7EFF-446F-BB6B-F1B0CE4A7A56}" destId="{AD538E75-AAFA-4E29-B6EF-27479D849515}" srcOrd="0" destOrd="0" presId="urn:microsoft.com/office/officeart/2005/8/layout/hierarchy3"/>
    <dgm:cxn modelId="{6C83AB75-C3B7-4A53-8B7D-20875B010E38}" type="presOf" srcId="{892DEA8B-3DD8-4193-A7B9-AB0A52E5B8EA}" destId="{B5823121-D8D1-4A23-9BBB-1D49BA9B3E67}" srcOrd="1" destOrd="0" presId="urn:microsoft.com/office/officeart/2005/8/layout/hierarchy3"/>
    <dgm:cxn modelId="{D241307B-9010-41F8-AAAA-090640B953EC}" type="presOf" srcId="{F284D636-C44C-4F0A-A356-2F33AAE754E0}" destId="{D15AF5DD-09D4-42F2-AB59-2B00D7B5E5F6}" srcOrd="0" destOrd="0" presId="urn:microsoft.com/office/officeart/2005/8/layout/hierarchy3"/>
    <dgm:cxn modelId="{A00E6983-5CD3-472A-9A65-C0E23A0238AE}" type="presOf" srcId="{9C0443A1-9517-4014-8B58-EBCC660E5DF9}" destId="{16570159-7E49-4AF1-B8EC-D0DE36EB68D5}" srcOrd="0" destOrd="0" presId="urn:microsoft.com/office/officeart/2005/8/layout/hierarchy3"/>
    <dgm:cxn modelId="{49AB2496-A5ED-4B8E-85D2-3AFBE295A448}" type="presOf" srcId="{0F78E719-EB7F-40D4-A958-F1C364D62712}" destId="{4E4F7628-3085-40DE-BAAD-93B7D263816D}" srcOrd="0" destOrd="0" presId="urn:microsoft.com/office/officeart/2005/8/layout/hierarchy3"/>
    <dgm:cxn modelId="{4FE2B699-4611-4982-9C99-F43D1B6A857A}" srcId="{B4687FB1-9E8F-447B-80C7-883E736CA4DE}" destId="{B6A41323-C268-4594-B400-AA0F979E5898}" srcOrd="1" destOrd="0" parTransId="{B4F03A55-37F4-40B3-B932-DBDEB6593897}" sibTransId="{12D33CC6-32E6-4FBC-A636-02697DA413E0}"/>
    <dgm:cxn modelId="{7F0DD3A2-274C-48CB-884D-A85FC13739EC}" type="presOf" srcId="{21174AAB-06A2-47CC-8DB1-1A1A35384122}" destId="{738BF291-27D2-4A0D-869A-DF38F58B441A}" srcOrd="0" destOrd="0" presId="urn:microsoft.com/office/officeart/2005/8/layout/hierarchy3"/>
    <dgm:cxn modelId="{EAC6BCA5-E86C-4619-85AC-4849ABB9E13B}" srcId="{50E23DBD-F5D6-4EC9-982F-86E5033AC06C}" destId="{1E7B8E65-0092-408C-9B29-34C9F1999EDE}" srcOrd="2" destOrd="0" parTransId="{E4E52837-77F2-4FD9-B2B4-34F70B955A6F}" sibTransId="{2024476F-5BAD-4614-AB59-EEC36486B00A}"/>
    <dgm:cxn modelId="{3CA711AB-8CCE-47D9-ABF1-D5BBB7D33EFA}" type="presOf" srcId="{AA4A87D9-E1D5-4C09-B68B-74C263BC4EF1}" destId="{7D0E2CA8-5624-4E2D-B058-4D72F5AE56E0}" srcOrd="1" destOrd="0" presId="urn:microsoft.com/office/officeart/2005/8/layout/hierarchy3"/>
    <dgm:cxn modelId="{D4611EAB-7264-48A4-9DF3-7095C16EBD11}" type="presOf" srcId="{50E23DBD-F5D6-4EC9-982F-86E5033AC06C}" destId="{74F90A21-388D-4E7F-BCE8-9971300BBB86}" srcOrd="0" destOrd="0" presId="urn:microsoft.com/office/officeart/2005/8/layout/hierarchy3"/>
    <dgm:cxn modelId="{75292EAF-30BF-42A6-8A10-E92FEA31EF1D}" type="presOf" srcId="{D8CE5E80-57F5-43F8-8D8A-E413E833C81F}" destId="{DABC61DE-EFC9-467E-8D36-D7637FE0BB30}" srcOrd="0" destOrd="0" presId="urn:microsoft.com/office/officeart/2005/8/layout/hierarchy3"/>
    <dgm:cxn modelId="{169BD4B1-E2CE-48AB-AF5C-A4175DDAD26B}" type="presOf" srcId="{F0972A20-0544-408C-91DE-5125D933792A}" destId="{B112F588-71FC-4641-911D-C782CEBDAD3A}" srcOrd="0" destOrd="0" presId="urn:microsoft.com/office/officeart/2005/8/layout/hierarchy3"/>
    <dgm:cxn modelId="{7A13C8B7-1688-47F4-96C2-688059844BAA}" type="presOf" srcId="{B4687FB1-9E8F-447B-80C7-883E736CA4DE}" destId="{4718D085-A03E-499B-9373-F5C0925A9D07}" srcOrd="1" destOrd="0" presId="urn:microsoft.com/office/officeart/2005/8/layout/hierarchy3"/>
    <dgm:cxn modelId="{D7F2EAB7-0585-4084-B699-2F3FC3E0C5E8}" type="presOf" srcId="{B4F03A55-37F4-40B3-B932-DBDEB6593897}" destId="{C5D5C05F-224D-4138-8364-C5DFAEEB5CF3}" srcOrd="0" destOrd="0" presId="urn:microsoft.com/office/officeart/2005/8/layout/hierarchy3"/>
    <dgm:cxn modelId="{F51FCAB9-1250-4252-97AF-66AB0549A1FA}" type="presOf" srcId="{B4687FB1-9E8F-447B-80C7-883E736CA4DE}" destId="{5A008197-DCD6-4850-A6A3-9FE17641BBAB}" srcOrd="0" destOrd="0" presId="urn:microsoft.com/office/officeart/2005/8/layout/hierarchy3"/>
    <dgm:cxn modelId="{786711BB-682D-406E-BDE0-D3A9C8A26032}" type="presOf" srcId="{985EC1C3-30BA-4DB8-81A8-2D016B2C2C7D}" destId="{95CBBBE4-C369-41FD-84D7-EA0941681577}" srcOrd="0" destOrd="0" presId="urn:microsoft.com/office/officeart/2005/8/layout/hierarchy3"/>
    <dgm:cxn modelId="{1959FEBF-45DB-4640-B302-C7F22E081F2C}" srcId="{4BF3A93C-7EFF-446F-BB6B-F1B0CE4A7A56}" destId="{B4687FB1-9E8F-447B-80C7-883E736CA4DE}" srcOrd="2" destOrd="0" parTransId="{47772743-45E4-47B2-9EC1-C2C3C2FB827E}" sibTransId="{1AFBADC3-6C25-4393-AC1C-047B741112E7}"/>
    <dgm:cxn modelId="{50DC36C1-EFDE-4A6A-B898-C5CCC278EE01}" srcId="{50E23DBD-F5D6-4EC9-982F-86E5033AC06C}" destId="{75E5D015-98AF-4399-8F9B-1BD99FC1D18E}" srcOrd="0" destOrd="0" parTransId="{0F78E719-EB7F-40D4-A958-F1C364D62712}" sibTransId="{6F57A734-B5D7-4FFA-A3A4-90E1F48CF0C9}"/>
    <dgm:cxn modelId="{1C9E61D2-20FB-4F86-BA13-927B788443AA}" type="presOf" srcId="{1E7B8E65-0092-408C-9B29-34C9F1999EDE}" destId="{295200EF-2AA5-4F70-B44A-E6123876900E}" srcOrd="0" destOrd="0" presId="urn:microsoft.com/office/officeart/2005/8/layout/hierarchy3"/>
    <dgm:cxn modelId="{730ACFE5-1117-4981-A81C-AF65805F8A3F}" type="presOf" srcId="{F155C721-E79D-4505-A20A-FE8E06091FCF}" destId="{27878806-67E9-4172-A4F7-BF442C3F1B5D}" srcOrd="0" destOrd="0" presId="urn:microsoft.com/office/officeart/2005/8/layout/hierarchy3"/>
    <dgm:cxn modelId="{06C892EB-A225-45CE-88F0-D516D4EB06EC}" type="presOf" srcId="{892DEA8B-3DD8-4193-A7B9-AB0A52E5B8EA}" destId="{3004B580-A607-4344-9A28-C97C1848F0C4}" srcOrd="0" destOrd="0" presId="urn:microsoft.com/office/officeart/2005/8/layout/hierarchy3"/>
    <dgm:cxn modelId="{B4D21CED-1070-4AEF-8515-1404C3760A57}" srcId="{4BF3A93C-7EFF-446F-BB6B-F1B0CE4A7A56}" destId="{50E23DBD-F5D6-4EC9-982F-86E5033AC06C}" srcOrd="0" destOrd="0" parTransId="{17443C9E-3717-4D91-95D5-6FD1A7F0B584}" sibTransId="{3F5BEC22-D262-4CBF-BAE4-1D95EC0DAD65}"/>
    <dgm:cxn modelId="{6185C8F6-79E2-4711-BED2-E6220D467347}" srcId="{B4687FB1-9E8F-447B-80C7-883E736CA4DE}" destId="{D8CE5E80-57F5-43F8-8D8A-E413E833C81F}" srcOrd="0" destOrd="0" parTransId="{985EC1C3-30BA-4DB8-81A8-2D016B2C2C7D}" sibTransId="{82AC0890-E043-4727-ABA9-BB40DD03C692}"/>
    <dgm:cxn modelId="{B67867F9-717A-4138-850C-5AC9AF5E011E}" type="presOf" srcId="{F284D636-C44C-4F0A-A356-2F33AAE754E0}" destId="{2B23B300-7B59-4066-9922-EC9FB60F6152}" srcOrd="1" destOrd="0" presId="urn:microsoft.com/office/officeart/2005/8/layout/hierarchy3"/>
    <dgm:cxn modelId="{5730FDFC-5111-4B82-AF02-2909927340C6}" srcId="{4BF3A93C-7EFF-446F-BB6B-F1B0CE4A7A56}" destId="{892DEA8B-3DD8-4193-A7B9-AB0A52E5B8EA}" srcOrd="5" destOrd="0" parTransId="{47AAFD48-FE45-47BD-9FD9-5CDB83828103}" sibTransId="{7D041C1A-24E7-462A-A113-87FF8E1612C9}"/>
    <dgm:cxn modelId="{5A841A6A-53F5-430B-8430-07829D513AF7}" type="presParOf" srcId="{AD538E75-AAFA-4E29-B6EF-27479D849515}" destId="{88F30CC4-7A30-46E2-9041-B068E3F5D2C2}" srcOrd="0" destOrd="0" presId="urn:microsoft.com/office/officeart/2005/8/layout/hierarchy3"/>
    <dgm:cxn modelId="{E0651950-8331-487D-8D94-3E4E39588AE4}" type="presParOf" srcId="{88F30CC4-7A30-46E2-9041-B068E3F5D2C2}" destId="{084D614B-0007-4306-B831-C07E636C3227}" srcOrd="0" destOrd="0" presId="urn:microsoft.com/office/officeart/2005/8/layout/hierarchy3"/>
    <dgm:cxn modelId="{C4861AB0-81BB-4184-B836-6A1CB51B9A3D}" type="presParOf" srcId="{084D614B-0007-4306-B831-C07E636C3227}" destId="{74F90A21-388D-4E7F-BCE8-9971300BBB86}" srcOrd="0" destOrd="0" presId="urn:microsoft.com/office/officeart/2005/8/layout/hierarchy3"/>
    <dgm:cxn modelId="{AF7D7A41-82ED-4A8F-94BB-6049A7FC320F}" type="presParOf" srcId="{084D614B-0007-4306-B831-C07E636C3227}" destId="{92C65D25-05DE-448E-BD08-678A2F06D8CF}" srcOrd="1" destOrd="0" presId="urn:microsoft.com/office/officeart/2005/8/layout/hierarchy3"/>
    <dgm:cxn modelId="{F2D2FC1E-0152-4729-B188-463E336742C1}" type="presParOf" srcId="{88F30CC4-7A30-46E2-9041-B068E3F5D2C2}" destId="{34DA82F6-6A03-4F34-8546-A550E9FB2A8B}" srcOrd="1" destOrd="0" presId="urn:microsoft.com/office/officeart/2005/8/layout/hierarchy3"/>
    <dgm:cxn modelId="{C4456EE3-95A4-4F3E-B839-B3398FD6041A}" type="presParOf" srcId="{34DA82F6-6A03-4F34-8546-A550E9FB2A8B}" destId="{4E4F7628-3085-40DE-BAAD-93B7D263816D}" srcOrd="0" destOrd="0" presId="urn:microsoft.com/office/officeart/2005/8/layout/hierarchy3"/>
    <dgm:cxn modelId="{0EC07A4A-D85E-47F2-A606-53EAB7383C31}" type="presParOf" srcId="{34DA82F6-6A03-4F34-8546-A550E9FB2A8B}" destId="{EB41B960-C014-4CBA-BDB1-28685A2D0A07}" srcOrd="1" destOrd="0" presId="urn:microsoft.com/office/officeart/2005/8/layout/hierarchy3"/>
    <dgm:cxn modelId="{C09DEEFA-2B27-47CA-8E3D-65B9F2EE8A22}" type="presParOf" srcId="{34DA82F6-6A03-4F34-8546-A550E9FB2A8B}" destId="{27878806-67E9-4172-A4F7-BF442C3F1B5D}" srcOrd="2" destOrd="0" presId="urn:microsoft.com/office/officeart/2005/8/layout/hierarchy3"/>
    <dgm:cxn modelId="{47307CD7-8419-481D-98E7-259B947B3303}" type="presParOf" srcId="{34DA82F6-6A03-4F34-8546-A550E9FB2A8B}" destId="{4E4798DF-2E72-4C7E-9385-27FDC8AFDF25}" srcOrd="3" destOrd="0" presId="urn:microsoft.com/office/officeart/2005/8/layout/hierarchy3"/>
    <dgm:cxn modelId="{F8286F49-02FD-4566-A8A6-3FD74F9E1560}" type="presParOf" srcId="{34DA82F6-6A03-4F34-8546-A550E9FB2A8B}" destId="{13A78A5A-6294-4B40-88FA-28CD304D27EE}" srcOrd="4" destOrd="0" presId="urn:microsoft.com/office/officeart/2005/8/layout/hierarchy3"/>
    <dgm:cxn modelId="{2A9CD0DF-40E1-4DD6-B4EB-840B05822970}" type="presParOf" srcId="{34DA82F6-6A03-4F34-8546-A550E9FB2A8B}" destId="{295200EF-2AA5-4F70-B44A-E6123876900E}" srcOrd="5" destOrd="0" presId="urn:microsoft.com/office/officeart/2005/8/layout/hierarchy3"/>
    <dgm:cxn modelId="{72BFBB48-C39D-46E8-8542-DF04B2DE0206}" type="presParOf" srcId="{AD538E75-AAFA-4E29-B6EF-27479D849515}" destId="{9F56F362-BF20-405B-B294-6E54DD64D138}" srcOrd="1" destOrd="0" presId="urn:microsoft.com/office/officeart/2005/8/layout/hierarchy3"/>
    <dgm:cxn modelId="{613CD079-22D7-4D7C-BC56-90F72961FD1C}" type="presParOf" srcId="{9F56F362-BF20-405B-B294-6E54DD64D138}" destId="{CFD41AAF-7062-43D6-B9E0-E600B4F55CAD}" srcOrd="0" destOrd="0" presId="urn:microsoft.com/office/officeart/2005/8/layout/hierarchy3"/>
    <dgm:cxn modelId="{95940480-F5FA-44B8-8A99-D11370BAC619}" type="presParOf" srcId="{CFD41AAF-7062-43D6-B9E0-E600B4F55CAD}" destId="{D15AF5DD-09D4-42F2-AB59-2B00D7B5E5F6}" srcOrd="0" destOrd="0" presId="urn:microsoft.com/office/officeart/2005/8/layout/hierarchy3"/>
    <dgm:cxn modelId="{79759F4E-10DC-44D3-B046-AE49FA08F7AE}" type="presParOf" srcId="{CFD41AAF-7062-43D6-B9E0-E600B4F55CAD}" destId="{2B23B300-7B59-4066-9922-EC9FB60F6152}" srcOrd="1" destOrd="0" presId="urn:microsoft.com/office/officeart/2005/8/layout/hierarchy3"/>
    <dgm:cxn modelId="{1B049D63-69EB-454E-9FA2-EEA78A3D4C9C}" type="presParOf" srcId="{9F56F362-BF20-405B-B294-6E54DD64D138}" destId="{C3E129A3-EFB5-44A0-93AA-5C5644735AF7}" srcOrd="1" destOrd="0" presId="urn:microsoft.com/office/officeart/2005/8/layout/hierarchy3"/>
    <dgm:cxn modelId="{2F3390B3-7059-404D-8D2A-97275BDE7AF4}" type="presParOf" srcId="{C3E129A3-EFB5-44A0-93AA-5C5644735AF7}" destId="{C555E878-C653-420E-98ED-F730A7F6326A}" srcOrd="0" destOrd="0" presId="urn:microsoft.com/office/officeart/2005/8/layout/hierarchy3"/>
    <dgm:cxn modelId="{A26823B2-66B1-4E0B-BFBB-BF94E08039CC}" type="presParOf" srcId="{C3E129A3-EFB5-44A0-93AA-5C5644735AF7}" destId="{A6365EB5-49B5-4445-8ACB-40E49A25D964}" srcOrd="1" destOrd="0" presId="urn:microsoft.com/office/officeart/2005/8/layout/hierarchy3"/>
    <dgm:cxn modelId="{2EBED727-8F87-4ED3-A230-765C813B99A7}" type="presParOf" srcId="{C3E129A3-EFB5-44A0-93AA-5C5644735AF7}" destId="{738BF291-27D2-4A0D-869A-DF38F58B441A}" srcOrd="2" destOrd="0" presId="urn:microsoft.com/office/officeart/2005/8/layout/hierarchy3"/>
    <dgm:cxn modelId="{C9766747-FC79-43EA-A0BA-0A067C30160F}" type="presParOf" srcId="{C3E129A3-EFB5-44A0-93AA-5C5644735AF7}" destId="{16570159-7E49-4AF1-B8EC-D0DE36EB68D5}" srcOrd="3" destOrd="0" presId="urn:microsoft.com/office/officeart/2005/8/layout/hierarchy3"/>
    <dgm:cxn modelId="{58929ECA-1A1D-4A23-8639-9ACEF496514B}" type="presParOf" srcId="{C3E129A3-EFB5-44A0-93AA-5C5644735AF7}" destId="{E4593976-05AC-4362-B22D-97B7AAB4C5A5}" srcOrd="4" destOrd="0" presId="urn:microsoft.com/office/officeart/2005/8/layout/hierarchy3"/>
    <dgm:cxn modelId="{5A43FDA7-4496-4445-B5DC-3F92102C4A93}" type="presParOf" srcId="{C3E129A3-EFB5-44A0-93AA-5C5644735AF7}" destId="{F0288D09-BF97-4AD3-82B0-C562B3BFD9C2}" srcOrd="5" destOrd="0" presId="urn:microsoft.com/office/officeart/2005/8/layout/hierarchy3"/>
    <dgm:cxn modelId="{E9D0A5FC-DBB3-4E0E-A411-3C2332EEEE08}" type="presParOf" srcId="{AD538E75-AAFA-4E29-B6EF-27479D849515}" destId="{5964E193-BAC7-4D9B-81D9-C74A6B833A42}" srcOrd="2" destOrd="0" presId="urn:microsoft.com/office/officeart/2005/8/layout/hierarchy3"/>
    <dgm:cxn modelId="{87286648-12AB-41DF-B9D5-C0C78D26FC2B}" type="presParOf" srcId="{5964E193-BAC7-4D9B-81D9-C74A6B833A42}" destId="{4F56D367-70EC-4F3B-8F0E-5C95C17BCF5D}" srcOrd="0" destOrd="0" presId="urn:microsoft.com/office/officeart/2005/8/layout/hierarchy3"/>
    <dgm:cxn modelId="{99421CE8-D5D1-4778-8466-BF8A878458F3}" type="presParOf" srcId="{4F56D367-70EC-4F3B-8F0E-5C95C17BCF5D}" destId="{5A008197-DCD6-4850-A6A3-9FE17641BBAB}" srcOrd="0" destOrd="0" presId="urn:microsoft.com/office/officeart/2005/8/layout/hierarchy3"/>
    <dgm:cxn modelId="{623AC2FA-F61F-4A59-B4CD-A085D88A352C}" type="presParOf" srcId="{4F56D367-70EC-4F3B-8F0E-5C95C17BCF5D}" destId="{4718D085-A03E-499B-9373-F5C0925A9D07}" srcOrd="1" destOrd="0" presId="urn:microsoft.com/office/officeart/2005/8/layout/hierarchy3"/>
    <dgm:cxn modelId="{C4A58E38-8D15-4479-A4F4-122402CDB22D}" type="presParOf" srcId="{5964E193-BAC7-4D9B-81D9-C74A6B833A42}" destId="{5236F92D-B7B7-4340-8DA9-180DC92FC834}" srcOrd="1" destOrd="0" presId="urn:microsoft.com/office/officeart/2005/8/layout/hierarchy3"/>
    <dgm:cxn modelId="{09277B3C-E981-4D86-A2EE-61F06410056A}" type="presParOf" srcId="{5236F92D-B7B7-4340-8DA9-180DC92FC834}" destId="{95CBBBE4-C369-41FD-84D7-EA0941681577}" srcOrd="0" destOrd="0" presId="urn:microsoft.com/office/officeart/2005/8/layout/hierarchy3"/>
    <dgm:cxn modelId="{8634672C-260D-4526-971C-479E70ED99C6}" type="presParOf" srcId="{5236F92D-B7B7-4340-8DA9-180DC92FC834}" destId="{DABC61DE-EFC9-467E-8D36-D7637FE0BB30}" srcOrd="1" destOrd="0" presId="urn:microsoft.com/office/officeart/2005/8/layout/hierarchy3"/>
    <dgm:cxn modelId="{3B22DECA-4D7A-40A9-AC77-311B0345100E}" type="presParOf" srcId="{5236F92D-B7B7-4340-8DA9-180DC92FC834}" destId="{C5D5C05F-224D-4138-8364-C5DFAEEB5CF3}" srcOrd="2" destOrd="0" presId="urn:microsoft.com/office/officeart/2005/8/layout/hierarchy3"/>
    <dgm:cxn modelId="{71528C0A-E454-4D7B-A26C-A3A95A068369}" type="presParOf" srcId="{5236F92D-B7B7-4340-8DA9-180DC92FC834}" destId="{AA5F1BE9-F903-4FD7-B5B5-7BC1C2A8A17A}" srcOrd="3" destOrd="0" presId="urn:microsoft.com/office/officeart/2005/8/layout/hierarchy3"/>
    <dgm:cxn modelId="{A7AB2D92-5C74-4746-B9FB-F5C6C5D25544}" type="presParOf" srcId="{AD538E75-AAFA-4E29-B6EF-27479D849515}" destId="{A59A490D-1602-43D4-9ED7-0B030F0F936D}" srcOrd="3" destOrd="0" presId="urn:microsoft.com/office/officeart/2005/8/layout/hierarchy3"/>
    <dgm:cxn modelId="{583AF421-A5CC-4930-A355-0CC9D474AAB9}" type="presParOf" srcId="{A59A490D-1602-43D4-9ED7-0B030F0F936D}" destId="{F6B0C05A-8769-4417-8827-56B32E36A196}" srcOrd="0" destOrd="0" presId="urn:microsoft.com/office/officeart/2005/8/layout/hierarchy3"/>
    <dgm:cxn modelId="{20B29941-A4A6-48E5-86DC-E9F4808E7931}" type="presParOf" srcId="{F6B0C05A-8769-4417-8827-56B32E36A196}" destId="{B112F588-71FC-4641-911D-C782CEBDAD3A}" srcOrd="0" destOrd="0" presId="urn:microsoft.com/office/officeart/2005/8/layout/hierarchy3"/>
    <dgm:cxn modelId="{75D52B18-2F9D-43C3-96F9-46092184A3A8}" type="presParOf" srcId="{F6B0C05A-8769-4417-8827-56B32E36A196}" destId="{31C324ED-4AE4-4A06-A6A3-5669F8CB4E33}" srcOrd="1" destOrd="0" presId="urn:microsoft.com/office/officeart/2005/8/layout/hierarchy3"/>
    <dgm:cxn modelId="{A74E6F6D-F8B2-42C4-A0E8-0A2E1467BA39}" type="presParOf" srcId="{A59A490D-1602-43D4-9ED7-0B030F0F936D}" destId="{93F1BDF2-5276-4D8B-AAEE-E51B0D6059E4}" srcOrd="1" destOrd="0" presId="urn:microsoft.com/office/officeart/2005/8/layout/hierarchy3"/>
    <dgm:cxn modelId="{65279D5F-33ED-43DB-999C-EDBD130898D8}" type="presParOf" srcId="{AD538E75-AAFA-4E29-B6EF-27479D849515}" destId="{3BBD4593-74C7-42FE-B00C-10618AB5DA58}" srcOrd="4" destOrd="0" presId="urn:microsoft.com/office/officeart/2005/8/layout/hierarchy3"/>
    <dgm:cxn modelId="{4DD20DDF-4200-4AE0-905C-DF953ACBAB1C}" type="presParOf" srcId="{3BBD4593-74C7-42FE-B00C-10618AB5DA58}" destId="{6C21D9E7-8A26-4AF8-9999-3D987157A10C}" srcOrd="0" destOrd="0" presId="urn:microsoft.com/office/officeart/2005/8/layout/hierarchy3"/>
    <dgm:cxn modelId="{235AEB10-D66C-46C2-99ED-15C8513EAC1D}" type="presParOf" srcId="{6C21D9E7-8A26-4AF8-9999-3D987157A10C}" destId="{F5AC45BB-80B4-48A9-B16F-6E490D34A1B5}" srcOrd="0" destOrd="0" presId="urn:microsoft.com/office/officeart/2005/8/layout/hierarchy3"/>
    <dgm:cxn modelId="{A475A13F-A974-4813-85EB-F986FA25A156}" type="presParOf" srcId="{6C21D9E7-8A26-4AF8-9999-3D987157A10C}" destId="{7D0E2CA8-5624-4E2D-B058-4D72F5AE56E0}" srcOrd="1" destOrd="0" presId="urn:microsoft.com/office/officeart/2005/8/layout/hierarchy3"/>
    <dgm:cxn modelId="{794C2854-023E-447F-9F5B-196C6A701B7B}" type="presParOf" srcId="{3BBD4593-74C7-42FE-B00C-10618AB5DA58}" destId="{00DEE305-3B59-4D93-A483-2E3905372706}" srcOrd="1" destOrd="0" presId="urn:microsoft.com/office/officeart/2005/8/layout/hierarchy3"/>
    <dgm:cxn modelId="{375777C2-BC2E-4209-98E9-B4B02C83DE77}" type="presParOf" srcId="{AD538E75-AAFA-4E29-B6EF-27479D849515}" destId="{19F59F8A-A04D-49DB-8B8D-38823178F954}" srcOrd="5" destOrd="0" presId="urn:microsoft.com/office/officeart/2005/8/layout/hierarchy3"/>
    <dgm:cxn modelId="{CC7E76CB-864E-497D-9616-EBF00C87E177}" type="presParOf" srcId="{19F59F8A-A04D-49DB-8B8D-38823178F954}" destId="{1D04E05F-1393-4411-9681-B0F4D1294517}" srcOrd="0" destOrd="0" presId="urn:microsoft.com/office/officeart/2005/8/layout/hierarchy3"/>
    <dgm:cxn modelId="{F345F9DC-2B6C-4138-B3B5-8AA07282E91D}" type="presParOf" srcId="{1D04E05F-1393-4411-9681-B0F4D1294517}" destId="{3004B580-A607-4344-9A28-C97C1848F0C4}" srcOrd="0" destOrd="0" presId="urn:microsoft.com/office/officeart/2005/8/layout/hierarchy3"/>
    <dgm:cxn modelId="{80A3ACD4-0B28-45CC-B984-512928B5DFF7}" type="presParOf" srcId="{1D04E05F-1393-4411-9681-B0F4D1294517}" destId="{B5823121-D8D1-4A23-9BBB-1D49BA9B3E67}" srcOrd="1" destOrd="0" presId="urn:microsoft.com/office/officeart/2005/8/layout/hierarchy3"/>
    <dgm:cxn modelId="{B4AFA5C5-6A80-468D-A2B3-2E1B179A2210}" type="presParOf" srcId="{19F59F8A-A04D-49DB-8B8D-38823178F954}" destId="{5A1B7345-AE77-42EC-A4E7-DC7D98A566CB}"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BF3A93C-7EFF-446F-BB6B-F1B0CE4A7A56}"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de-DE"/>
        </a:p>
      </dgm:t>
    </dgm:pt>
    <dgm:pt modelId="{50E23DBD-F5D6-4EC9-982F-86E5033AC06C}">
      <dgm:prSet phldrT="[Text]" custT="1"/>
      <dgm:spPr>
        <a:solidFill>
          <a:srgbClr val="83B25B"/>
        </a:solidFill>
      </dgm:spPr>
      <dgm:t>
        <a:bodyPr/>
        <a:lstStyle/>
        <a:p>
          <a:r>
            <a:rPr lang="de-DE" sz="2100" dirty="0">
              <a:latin typeface="Comic Sans MS" panose="030F0702030302020204" pitchFamily="66" charset="0"/>
            </a:rPr>
            <a:t>Start</a:t>
          </a:r>
        </a:p>
      </dgm:t>
    </dgm:pt>
    <dgm:pt modelId="{17443C9E-3717-4D91-95D5-6FD1A7F0B584}" type="parTrans" cxnId="{B4D21CED-1070-4AEF-8515-1404C3760A57}">
      <dgm:prSet/>
      <dgm:spPr/>
      <dgm:t>
        <a:bodyPr/>
        <a:lstStyle/>
        <a:p>
          <a:endParaRPr lang="de-DE"/>
        </a:p>
      </dgm:t>
    </dgm:pt>
    <dgm:pt modelId="{3F5BEC22-D262-4CBF-BAE4-1D95EC0DAD65}" type="sibTrans" cxnId="{B4D21CED-1070-4AEF-8515-1404C3760A57}">
      <dgm:prSet/>
      <dgm:spPr/>
      <dgm:t>
        <a:bodyPr/>
        <a:lstStyle/>
        <a:p>
          <a:endParaRPr lang="de-DE"/>
        </a:p>
      </dgm:t>
    </dgm:pt>
    <dgm:pt modelId="{75E5D015-98AF-4399-8F9B-1BD99FC1D18E}">
      <dgm:prSet phldrT="[Text]"/>
      <dgm:spPr>
        <a:solidFill>
          <a:schemeClr val="lt1">
            <a:hueOff val="0"/>
            <a:satOff val="0"/>
            <a:lumOff val="0"/>
          </a:schemeClr>
        </a:solidFill>
        <a:ln>
          <a:solidFill>
            <a:srgbClr val="83B25B"/>
          </a:solidFill>
        </a:ln>
      </dgm:spPr>
      <dgm:t>
        <a:bodyPr/>
        <a:lstStyle/>
        <a:p>
          <a:r>
            <a:rPr lang="de-DE" dirty="0">
              <a:latin typeface="Comic Sans MS" panose="030F0702030302020204" pitchFamily="66" charset="0"/>
            </a:rPr>
            <a:t>Aktuelles</a:t>
          </a:r>
        </a:p>
      </dgm:t>
    </dgm:pt>
    <dgm:pt modelId="{0F78E719-EB7F-40D4-A958-F1C364D62712}" type="parTrans" cxnId="{50DC36C1-EFDE-4A6A-B898-C5CCC278EE01}">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6F57A734-B5D7-4FFA-A3A4-90E1F48CF0C9}" type="sibTrans" cxnId="{50DC36C1-EFDE-4A6A-B898-C5CCC278EE01}">
      <dgm:prSet/>
      <dgm:spPr/>
      <dgm:t>
        <a:bodyPr/>
        <a:lstStyle/>
        <a:p>
          <a:endParaRPr lang="de-DE"/>
        </a:p>
      </dgm:t>
    </dgm:pt>
    <dgm:pt modelId="{896B37E2-F51A-43F0-9973-84DF4B30B0C1}">
      <dgm:prSet phldrT="[Text]"/>
      <dgm:spPr>
        <a:ln>
          <a:solidFill>
            <a:srgbClr val="83B25B"/>
          </a:solidFill>
        </a:ln>
      </dgm:spPr>
      <dgm:t>
        <a:bodyPr/>
        <a:lstStyle/>
        <a:p>
          <a:r>
            <a:rPr lang="de-DE" dirty="0">
              <a:latin typeface="Comic Sans MS" panose="030F0702030302020204" pitchFamily="66" charset="0"/>
            </a:rPr>
            <a:t>Informationen über das Team und die Tierheimat </a:t>
          </a:r>
        </a:p>
      </dgm:t>
    </dgm:pt>
    <dgm:pt modelId="{F155C721-E79D-4505-A20A-FE8E06091FCF}" type="parTrans" cxnId="{812AFE61-E6C6-4C09-964F-35BD1AEA62DD}">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14E6D3C1-9799-4A41-A1A0-F0E5C369C6ED}" type="sibTrans" cxnId="{812AFE61-E6C6-4C09-964F-35BD1AEA62DD}">
      <dgm:prSet/>
      <dgm:spPr/>
      <dgm:t>
        <a:bodyPr/>
        <a:lstStyle/>
        <a:p>
          <a:endParaRPr lang="de-DE"/>
        </a:p>
      </dgm:t>
    </dgm:pt>
    <dgm:pt modelId="{F284D636-C44C-4F0A-A356-2F33AAE754E0}">
      <dgm:prSet phldrT="[Text]"/>
      <dgm:spPr>
        <a:solidFill>
          <a:srgbClr val="83B25B"/>
        </a:solidFill>
      </dgm:spPr>
      <dgm:t>
        <a:bodyPr/>
        <a:lstStyle/>
        <a:p>
          <a:r>
            <a:rPr lang="de-DE" dirty="0">
              <a:latin typeface="Comic Sans MS" panose="030F0702030302020204" pitchFamily="66" charset="0"/>
            </a:rPr>
            <a:t>Unsere Tiere</a:t>
          </a:r>
        </a:p>
      </dgm:t>
    </dgm:pt>
    <dgm:pt modelId="{4724EFCB-CE8E-435C-907E-C81EEDF55E39}" type="parTrans" cxnId="{CC461E39-6A11-4728-A393-573FB20522BA}">
      <dgm:prSet/>
      <dgm:spPr/>
      <dgm:t>
        <a:bodyPr/>
        <a:lstStyle/>
        <a:p>
          <a:endParaRPr lang="de-DE"/>
        </a:p>
      </dgm:t>
    </dgm:pt>
    <dgm:pt modelId="{82C44C9F-68E5-4CB7-AF3D-A9165E33E6B1}" type="sibTrans" cxnId="{CC461E39-6A11-4728-A393-573FB20522BA}">
      <dgm:prSet/>
      <dgm:spPr/>
      <dgm:t>
        <a:bodyPr/>
        <a:lstStyle/>
        <a:p>
          <a:endParaRPr lang="de-DE"/>
        </a:p>
      </dgm:t>
    </dgm:pt>
    <dgm:pt modelId="{9C0443A1-9517-4014-8B58-EBCC660E5DF9}">
      <dgm:prSet phldrT="[Text]"/>
      <dgm:spPr>
        <a:ln>
          <a:solidFill>
            <a:srgbClr val="83B25B"/>
          </a:solidFill>
        </a:ln>
      </dgm:spPr>
      <dgm:t>
        <a:bodyPr/>
        <a:lstStyle/>
        <a:p>
          <a:r>
            <a:rPr lang="de-DE" dirty="0">
              <a:latin typeface="Comic Sans MS" panose="030F0702030302020204" pitchFamily="66" charset="0"/>
            </a:rPr>
            <a:t>Alle Tiere: Filterbare Liste der Tiere der Tierheimat </a:t>
          </a:r>
        </a:p>
      </dgm:t>
    </dgm:pt>
    <dgm:pt modelId="{21174AAB-06A2-47CC-8DB1-1A1A35384122}" type="parTrans" cxnId="{ECECFC32-C2FE-4288-B05F-815D4AF9128A}">
      <dgm:prSet>
        <dgm:style>
          <a:lnRef idx="1">
            <a:schemeClr val="accent2"/>
          </a:lnRef>
          <a:fillRef idx="0">
            <a:schemeClr val="accent2"/>
          </a:fillRef>
          <a:effectRef idx="0">
            <a:schemeClr val="accent2"/>
          </a:effectRef>
          <a:fontRef idx="minor">
            <a:schemeClr val="tx1"/>
          </a:fontRef>
        </dgm:style>
      </dgm:prSet>
      <dgm:spPr>
        <a:ln/>
      </dgm:spPr>
      <dgm:t>
        <a:bodyPr/>
        <a:lstStyle/>
        <a:p>
          <a:endParaRPr lang="de-DE"/>
        </a:p>
      </dgm:t>
    </dgm:pt>
    <dgm:pt modelId="{B84A4AF5-48B2-4992-A0CE-A774D47DA3FB}" type="sibTrans" cxnId="{ECECFC32-C2FE-4288-B05F-815D4AF9128A}">
      <dgm:prSet/>
      <dgm:spPr/>
      <dgm:t>
        <a:bodyPr/>
        <a:lstStyle/>
        <a:p>
          <a:endParaRPr lang="de-DE"/>
        </a:p>
      </dgm:t>
    </dgm:pt>
    <dgm:pt modelId="{B4687FB1-9E8F-447B-80C7-883E736CA4DE}">
      <dgm:prSet phldrT="[Text]"/>
      <dgm:spPr>
        <a:solidFill>
          <a:srgbClr val="83B25B"/>
        </a:solidFill>
      </dgm:spPr>
      <dgm:t>
        <a:bodyPr/>
        <a:lstStyle/>
        <a:p>
          <a:r>
            <a:rPr lang="de-DE" dirty="0">
              <a:latin typeface="Comic Sans MS" panose="030F0702030302020204" pitchFamily="66" charset="0"/>
            </a:rPr>
            <a:t>Aktuelles</a:t>
          </a:r>
        </a:p>
      </dgm:t>
    </dgm:pt>
    <dgm:pt modelId="{47772743-45E4-47B2-9EC1-C2C3C2FB827E}" type="parTrans" cxnId="{1959FEBF-45DB-4640-B302-C7F22E081F2C}">
      <dgm:prSet/>
      <dgm:spPr/>
      <dgm:t>
        <a:bodyPr/>
        <a:lstStyle/>
        <a:p>
          <a:endParaRPr lang="de-DE"/>
        </a:p>
      </dgm:t>
    </dgm:pt>
    <dgm:pt modelId="{1AFBADC3-6C25-4393-AC1C-047B741112E7}" type="sibTrans" cxnId="{1959FEBF-45DB-4640-B302-C7F22E081F2C}">
      <dgm:prSet/>
      <dgm:spPr/>
      <dgm:t>
        <a:bodyPr/>
        <a:lstStyle/>
        <a:p>
          <a:endParaRPr lang="de-DE"/>
        </a:p>
      </dgm:t>
    </dgm:pt>
    <dgm:pt modelId="{80A9A000-D1CD-4573-BFC6-B6AB069C162B}">
      <dgm:prSet phldrT="[Text]"/>
      <dgm:spPr>
        <a:ln>
          <a:solidFill>
            <a:srgbClr val="83B25B"/>
          </a:solidFill>
        </a:ln>
      </dgm:spPr>
      <dgm:t>
        <a:bodyPr/>
        <a:lstStyle/>
        <a:p>
          <a:r>
            <a:rPr lang="de-DE" dirty="0">
              <a:latin typeface="Comic Sans MS" panose="030F0702030302020204" pitchFamily="66" charset="0"/>
            </a:rPr>
            <a:t>Button mit Verweis zu detaillierten Infos zum Tier</a:t>
          </a:r>
        </a:p>
      </dgm:t>
    </dgm:pt>
    <dgm:pt modelId="{D1B34221-02B5-485B-9491-70F509E86899}" type="parTrans" cxnId="{3315C44B-FCC9-41A6-BD73-7FE9E156A29B}">
      <dgm:prSet>
        <dgm:style>
          <a:lnRef idx="1">
            <a:schemeClr val="accent2"/>
          </a:lnRef>
          <a:fillRef idx="0">
            <a:schemeClr val="accent2"/>
          </a:fillRef>
          <a:effectRef idx="0">
            <a:schemeClr val="accent2"/>
          </a:effectRef>
          <a:fontRef idx="minor">
            <a:schemeClr val="tx1"/>
          </a:fontRef>
        </dgm:style>
      </dgm:prSet>
      <dgm:spPr>
        <a:ln/>
      </dgm:spPr>
      <dgm:t>
        <a:bodyPr/>
        <a:lstStyle/>
        <a:p>
          <a:endParaRPr lang="de-DE"/>
        </a:p>
      </dgm:t>
    </dgm:pt>
    <dgm:pt modelId="{66C4D63C-EE4E-4C53-ABF4-15B29BE62C35}" type="sibTrans" cxnId="{3315C44B-FCC9-41A6-BD73-7FE9E156A29B}">
      <dgm:prSet/>
      <dgm:spPr/>
      <dgm:t>
        <a:bodyPr/>
        <a:lstStyle/>
        <a:p>
          <a:endParaRPr lang="de-DE"/>
        </a:p>
      </dgm:t>
    </dgm:pt>
    <dgm:pt modelId="{F0972A20-0544-408C-91DE-5125D933792A}">
      <dgm:prSet phldrT="[Text]"/>
      <dgm:spPr>
        <a:solidFill>
          <a:srgbClr val="83B25B"/>
        </a:solidFill>
      </dgm:spPr>
      <dgm:t>
        <a:bodyPr/>
        <a:lstStyle/>
        <a:p>
          <a:r>
            <a:rPr lang="de-DE" dirty="0">
              <a:latin typeface="Comic Sans MS" panose="030F0702030302020204" pitchFamily="66" charset="0"/>
            </a:rPr>
            <a:t>Vermisst / Gefunden</a:t>
          </a:r>
        </a:p>
      </dgm:t>
    </dgm:pt>
    <dgm:pt modelId="{ED1687AA-BCA3-467B-AD9A-6975AD599052}" type="parTrans" cxnId="{1D118C4C-639E-40D4-BCB2-2670BC05146D}">
      <dgm:prSet/>
      <dgm:spPr/>
      <dgm:t>
        <a:bodyPr/>
        <a:lstStyle/>
        <a:p>
          <a:endParaRPr lang="de-DE"/>
        </a:p>
      </dgm:t>
    </dgm:pt>
    <dgm:pt modelId="{A62DEAC7-1749-4342-B179-AE031894523B}" type="sibTrans" cxnId="{1D118C4C-639E-40D4-BCB2-2670BC05146D}">
      <dgm:prSet/>
      <dgm:spPr/>
      <dgm:t>
        <a:bodyPr/>
        <a:lstStyle/>
        <a:p>
          <a:endParaRPr lang="de-DE"/>
        </a:p>
      </dgm:t>
    </dgm:pt>
    <dgm:pt modelId="{AA4A87D9-E1D5-4C09-B68B-74C263BC4EF1}">
      <dgm:prSet phldrT="[Text]"/>
      <dgm:spPr>
        <a:solidFill>
          <a:srgbClr val="83B25B"/>
        </a:solidFill>
      </dgm:spPr>
      <dgm:t>
        <a:bodyPr/>
        <a:lstStyle/>
        <a:p>
          <a:r>
            <a:rPr lang="de-DE" dirty="0">
              <a:latin typeface="Comic Sans MS" panose="030F0702030302020204" pitchFamily="66" charset="0"/>
            </a:rPr>
            <a:t>Service Infos </a:t>
          </a:r>
        </a:p>
      </dgm:t>
    </dgm:pt>
    <dgm:pt modelId="{2B36ADC3-3B5B-4563-B30A-F2F3A61FED35}" type="parTrans" cxnId="{994E8F18-B911-4E9F-B134-EA1BE27726AB}">
      <dgm:prSet/>
      <dgm:spPr/>
      <dgm:t>
        <a:bodyPr/>
        <a:lstStyle/>
        <a:p>
          <a:endParaRPr lang="de-DE"/>
        </a:p>
      </dgm:t>
    </dgm:pt>
    <dgm:pt modelId="{5C2462FA-0FE8-42B9-AF2D-EE48FE69505E}" type="sibTrans" cxnId="{994E8F18-B911-4E9F-B134-EA1BE27726AB}">
      <dgm:prSet/>
      <dgm:spPr/>
      <dgm:t>
        <a:bodyPr/>
        <a:lstStyle/>
        <a:p>
          <a:endParaRPr lang="de-DE"/>
        </a:p>
      </dgm:t>
    </dgm:pt>
    <dgm:pt modelId="{D8CE5E80-57F5-43F8-8D8A-E413E833C81F}">
      <dgm:prSet phldrT="[Text]"/>
      <dgm:spPr>
        <a:ln>
          <a:solidFill>
            <a:srgbClr val="83B25B"/>
          </a:solidFill>
        </a:ln>
      </dgm:spPr>
      <dgm:t>
        <a:bodyPr/>
        <a:lstStyle/>
        <a:p>
          <a:r>
            <a:rPr lang="de-DE" dirty="0">
              <a:latin typeface="Comic Sans MS" panose="030F0702030302020204" pitchFamily="66" charset="0"/>
            </a:rPr>
            <a:t>Artikel zu verschiedenen Themenbereichen</a:t>
          </a:r>
        </a:p>
      </dgm:t>
    </dgm:pt>
    <dgm:pt modelId="{985EC1C3-30BA-4DB8-81A8-2D016B2C2C7D}" type="parTrans" cxnId="{6185C8F6-79E2-4711-BED2-E6220D467347}">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82AC0890-E043-4727-ABA9-BB40DD03C692}" type="sibTrans" cxnId="{6185C8F6-79E2-4711-BED2-E6220D467347}">
      <dgm:prSet/>
      <dgm:spPr/>
      <dgm:t>
        <a:bodyPr/>
        <a:lstStyle/>
        <a:p>
          <a:endParaRPr lang="de-DE"/>
        </a:p>
      </dgm:t>
    </dgm:pt>
    <dgm:pt modelId="{10BFF374-D469-4398-A4D2-CCB2515D3BAA}">
      <dgm:prSet phldrT="[Text]"/>
      <dgm:spPr>
        <a:ln>
          <a:solidFill>
            <a:srgbClr val="83B25B"/>
          </a:solidFill>
        </a:ln>
      </dgm:spPr>
      <dgm:t>
        <a:bodyPr/>
        <a:lstStyle/>
        <a:p>
          <a:r>
            <a:rPr lang="de-DE" b="1" dirty="0">
              <a:latin typeface="Comic Sans MS" panose="030F0702030302020204" pitchFamily="66" charset="0"/>
            </a:rPr>
            <a:t>Untermenü: </a:t>
          </a:r>
          <a:r>
            <a:rPr lang="de-DE" dirty="0">
              <a:latin typeface="Comic Sans MS" panose="030F0702030302020204" pitchFamily="66" charset="0"/>
            </a:rPr>
            <a:t>Alle Tiere, Vermisste Tiere, Gefundene Tiere, </a:t>
          </a:r>
        </a:p>
      </dgm:t>
    </dgm:pt>
    <dgm:pt modelId="{C1B2EAE5-0CE6-4770-B02A-4D9D2529F79C}" type="parTrans" cxnId="{8E96074E-F9BC-430E-92FF-A4D33BCF8598}">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FB218BD3-1F71-42A4-BA4C-2BB7C022E0FE}" type="sibTrans" cxnId="{8E96074E-F9BC-430E-92FF-A4D33BCF8598}">
      <dgm:prSet/>
      <dgm:spPr/>
      <dgm:t>
        <a:bodyPr/>
        <a:lstStyle/>
        <a:p>
          <a:endParaRPr lang="de-DE"/>
        </a:p>
      </dgm:t>
    </dgm:pt>
    <dgm:pt modelId="{892DEA8B-3DD8-4193-A7B9-AB0A52E5B8EA}">
      <dgm:prSet phldrT="[Text]"/>
      <dgm:spPr>
        <a:solidFill>
          <a:srgbClr val="83B25B"/>
        </a:solidFill>
      </dgm:spPr>
      <dgm:t>
        <a:bodyPr/>
        <a:lstStyle/>
        <a:p>
          <a:r>
            <a:rPr lang="de-DE" dirty="0">
              <a:latin typeface="Comic Sans MS" panose="030F0702030302020204" pitchFamily="66" charset="0"/>
            </a:rPr>
            <a:t>Login/ Logout</a:t>
          </a:r>
        </a:p>
      </dgm:t>
    </dgm:pt>
    <dgm:pt modelId="{47AAFD48-FE45-47BD-9FD9-5CDB83828103}" type="parTrans" cxnId="{5730FDFC-5111-4B82-AF02-2909927340C6}">
      <dgm:prSet/>
      <dgm:spPr/>
      <dgm:t>
        <a:bodyPr/>
        <a:lstStyle/>
        <a:p>
          <a:endParaRPr lang="de-DE"/>
        </a:p>
      </dgm:t>
    </dgm:pt>
    <dgm:pt modelId="{7D041C1A-24E7-462A-A113-87FF8E1612C9}" type="sibTrans" cxnId="{5730FDFC-5111-4B82-AF02-2909927340C6}">
      <dgm:prSet/>
      <dgm:spPr/>
      <dgm:t>
        <a:bodyPr/>
        <a:lstStyle/>
        <a:p>
          <a:endParaRPr lang="de-DE"/>
        </a:p>
      </dgm:t>
    </dgm:pt>
    <dgm:pt modelId="{5621E8CB-DEB0-4F42-A8E9-70A6BB4CD41F}">
      <dgm:prSet phldrT="[Text]"/>
      <dgm:spPr>
        <a:ln>
          <a:solidFill>
            <a:srgbClr val="83B25B"/>
          </a:solidFill>
        </a:ln>
      </dgm:spPr>
      <dgm:t>
        <a:bodyPr/>
        <a:lstStyle/>
        <a:p>
          <a:r>
            <a:rPr lang="de-DE" dirty="0">
              <a:latin typeface="Comic Sans MS" panose="030F0702030302020204" pitchFamily="66" charset="0"/>
            </a:rPr>
            <a:t>Alle Tiere: Vermisste Tiere und gefundene Tiere</a:t>
          </a:r>
        </a:p>
      </dgm:t>
    </dgm:pt>
    <dgm:pt modelId="{41FF93B1-3D0D-406A-B167-6CCFC0001C4B}" type="parTrans" cxnId="{DA0C992A-BB1E-4FD4-8C8B-43C82657A7CC}">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E054F5F8-5612-4B26-85A6-E9584CBBFB1B}" type="sibTrans" cxnId="{DA0C992A-BB1E-4FD4-8C8B-43C82657A7CC}">
      <dgm:prSet/>
      <dgm:spPr/>
      <dgm:t>
        <a:bodyPr/>
        <a:lstStyle/>
        <a:p>
          <a:endParaRPr lang="de-DE"/>
        </a:p>
      </dgm:t>
    </dgm:pt>
    <dgm:pt modelId="{B6A41323-C268-4594-B400-AA0F979E5898}">
      <dgm:prSet phldrT="[Text]"/>
      <dgm:spPr>
        <a:ln>
          <a:solidFill>
            <a:srgbClr val="83B25B"/>
          </a:solidFill>
        </a:ln>
      </dgm:spPr>
      <dgm:t>
        <a:bodyPr/>
        <a:lstStyle/>
        <a:p>
          <a:r>
            <a:rPr lang="de-DE" dirty="0">
              <a:latin typeface="Comic Sans MS" panose="030F0702030302020204" pitchFamily="66" charset="0"/>
            </a:rPr>
            <a:t>Button mit Verweis zu detaillierten Infos zu Artikeln</a:t>
          </a:r>
        </a:p>
      </dgm:t>
    </dgm:pt>
    <dgm:pt modelId="{B4F03A55-37F4-40B3-B932-DBDEB6593897}" type="parTrans" cxnId="{4FE2B699-4611-4982-9C99-F43D1B6A857A}">
      <dgm:prSet>
        <dgm:style>
          <a:lnRef idx="1">
            <a:schemeClr val="accent2"/>
          </a:lnRef>
          <a:fillRef idx="0">
            <a:schemeClr val="accent2"/>
          </a:fillRef>
          <a:effectRef idx="0">
            <a:schemeClr val="accent2"/>
          </a:effectRef>
          <a:fontRef idx="minor">
            <a:schemeClr val="tx1"/>
          </a:fontRef>
        </dgm:style>
      </dgm:prSet>
      <dgm:spPr/>
      <dgm:t>
        <a:bodyPr/>
        <a:lstStyle/>
        <a:p>
          <a:endParaRPr lang="de-DE"/>
        </a:p>
      </dgm:t>
    </dgm:pt>
    <dgm:pt modelId="{12D33CC6-32E6-4FBC-A636-02697DA413E0}" type="sibTrans" cxnId="{4FE2B699-4611-4982-9C99-F43D1B6A857A}">
      <dgm:prSet/>
      <dgm:spPr/>
      <dgm:t>
        <a:bodyPr/>
        <a:lstStyle/>
        <a:p>
          <a:endParaRPr lang="de-DE"/>
        </a:p>
      </dgm:t>
    </dgm:pt>
    <dgm:pt modelId="{1E7B8E65-0092-408C-9B29-34C9F1999EDE}">
      <dgm:prSet phldrT="[Text]"/>
      <dgm:spPr>
        <a:ln>
          <a:solidFill>
            <a:srgbClr val="83B25B"/>
          </a:solidFill>
        </a:ln>
      </dgm:spPr>
      <dgm:t>
        <a:bodyPr/>
        <a:lstStyle/>
        <a:p>
          <a:r>
            <a:rPr lang="de-DE" dirty="0">
              <a:latin typeface="Comic Sans MS" panose="030F0702030302020204" pitchFamily="66" charset="0"/>
            </a:rPr>
            <a:t>Exemplarische Darstellung der Tiere der Tierheimat</a:t>
          </a:r>
        </a:p>
      </dgm:t>
    </dgm:pt>
    <dgm:pt modelId="{E4E52837-77F2-4FD9-B2B4-34F70B955A6F}" type="parTrans" cxnId="{EAC6BCA5-E86C-4619-85AC-4849ABB9E13B}">
      <dgm:prSet>
        <dgm:style>
          <a:lnRef idx="1">
            <a:schemeClr val="accent6"/>
          </a:lnRef>
          <a:fillRef idx="0">
            <a:schemeClr val="accent6"/>
          </a:fillRef>
          <a:effectRef idx="0">
            <a:schemeClr val="accent6"/>
          </a:effectRef>
          <a:fontRef idx="minor">
            <a:schemeClr val="tx1"/>
          </a:fontRef>
        </dgm:style>
      </dgm:prSet>
      <dgm:spPr>
        <a:solidFill>
          <a:srgbClr val="83B25B"/>
        </a:solidFill>
        <a:ln>
          <a:solidFill>
            <a:srgbClr val="83B25B"/>
          </a:solidFill>
        </a:ln>
      </dgm:spPr>
      <dgm:t>
        <a:bodyPr/>
        <a:lstStyle/>
        <a:p>
          <a:endParaRPr lang="de-DE"/>
        </a:p>
      </dgm:t>
    </dgm:pt>
    <dgm:pt modelId="{2024476F-5BAD-4614-AB59-EEC36486B00A}" type="sibTrans" cxnId="{EAC6BCA5-E86C-4619-85AC-4849ABB9E13B}">
      <dgm:prSet/>
      <dgm:spPr/>
      <dgm:t>
        <a:bodyPr/>
        <a:lstStyle/>
        <a:p>
          <a:endParaRPr lang="de-DE"/>
        </a:p>
      </dgm:t>
    </dgm:pt>
    <dgm:pt modelId="{72C971CD-F2A1-410D-8147-21254E6F78EE}">
      <dgm:prSet phldrT="[Text]"/>
      <dgm:spPr>
        <a:ln>
          <a:solidFill>
            <a:srgbClr val="83B25B"/>
          </a:solidFill>
        </a:ln>
      </dgm:spPr>
      <dgm:t>
        <a:bodyPr/>
        <a:lstStyle/>
        <a:p>
          <a:r>
            <a:rPr lang="de-DE" b="1" dirty="0">
              <a:latin typeface="Comic Sans MS" panose="030F0702030302020204" pitchFamily="66" charset="0"/>
            </a:rPr>
            <a:t>Untermenü: </a:t>
          </a:r>
          <a:r>
            <a:rPr lang="de-DE" dirty="0">
              <a:latin typeface="Comic Sans MS" panose="030F0702030302020204" pitchFamily="66" charset="0"/>
            </a:rPr>
            <a:t>Alle Tiere, Hunde, Katzen, Kleintiere, Exoten</a:t>
          </a:r>
        </a:p>
      </dgm:t>
    </dgm:pt>
    <dgm:pt modelId="{DCBFEB3F-06A4-4DB4-AD5A-30AB1DE0B773}" type="parTrans" cxnId="{578C990B-6C31-4EC3-96C9-7ED4148E9D21}">
      <dgm:prSet/>
      <dgm:spPr/>
      <dgm:t>
        <a:bodyPr/>
        <a:lstStyle/>
        <a:p>
          <a:endParaRPr lang="de-DE"/>
        </a:p>
      </dgm:t>
    </dgm:pt>
    <dgm:pt modelId="{EA2F46C5-771A-4035-A2DB-7745921E72B7}" type="sibTrans" cxnId="{578C990B-6C31-4EC3-96C9-7ED4148E9D21}">
      <dgm:prSet/>
      <dgm:spPr/>
      <dgm:t>
        <a:bodyPr/>
        <a:lstStyle/>
        <a:p>
          <a:endParaRPr lang="de-DE"/>
        </a:p>
      </dgm:t>
    </dgm:pt>
    <dgm:pt modelId="{D6E21A95-9DE1-4E2E-AD47-2C9C2B88CD29}">
      <dgm:prSet phldrT="[Text]"/>
      <dgm:spPr>
        <a:ln>
          <a:solidFill>
            <a:srgbClr val="83B25B"/>
          </a:solidFill>
        </a:ln>
      </dgm:spPr>
      <dgm:t>
        <a:bodyPr/>
        <a:lstStyle/>
        <a:p>
          <a:r>
            <a:rPr lang="de-DE" b="1" dirty="0">
              <a:latin typeface="Comic Sans MS" panose="030F0702030302020204" pitchFamily="66" charset="0"/>
            </a:rPr>
            <a:t>Login: </a:t>
          </a:r>
          <a:r>
            <a:rPr lang="de-DE" dirty="0">
              <a:latin typeface="Comic Sans MS" panose="030F0702030302020204" pitchFamily="66" charset="0"/>
            </a:rPr>
            <a:t>Formular Tiere vermisst / gefunden melden </a:t>
          </a:r>
        </a:p>
      </dgm:t>
    </dgm:pt>
    <dgm:pt modelId="{58A24A7A-E642-4702-B7CF-99EBFECC34B3}" type="parTrans" cxnId="{B37D9E58-C408-41D3-94F5-C441664E0D3D}">
      <dgm:prSet>
        <dgm:style>
          <a:lnRef idx="1">
            <a:schemeClr val="accent2"/>
          </a:lnRef>
          <a:fillRef idx="0">
            <a:schemeClr val="accent2"/>
          </a:fillRef>
          <a:effectRef idx="0">
            <a:schemeClr val="accent2"/>
          </a:effectRef>
          <a:fontRef idx="minor">
            <a:schemeClr val="tx1"/>
          </a:fontRef>
        </dgm:style>
      </dgm:prSet>
      <dgm:spPr/>
      <dgm:t>
        <a:bodyPr/>
        <a:lstStyle/>
        <a:p>
          <a:endParaRPr lang="de-DE"/>
        </a:p>
      </dgm:t>
    </dgm:pt>
    <dgm:pt modelId="{33F32861-8E3A-4820-99E0-C16836D27CF2}" type="sibTrans" cxnId="{B37D9E58-C408-41D3-94F5-C441664E0D3D}">
      <dgm:prSet/>
      <dgm:spPr/>
      <dgm:t>
        <a:bodyPr/>
        <a:lstStyle/>
        <a:p>
          <a:endParaRPr lang="de-DE"/>
        </a:p>
      </dgm:t>
    </dgm:pt>
    <dgm:pt modelId="{AD538E75-AAFA-4E29-B6EF-27479D849515}" type="pres">
      <dgm:prSet presAssocID="{4BF3A93C-7EFF-446F-BB6B-F1B0CE4A7A56}" presName="diagram" presStyleCnt="0">
        <dgm:presLayoutVars>
          <dgm:chPref val="1"/>
          <dgm:dir/>
          <dgm:animOne val="branch"/>
          <dgm:animLvl val="lvl"/>
          <dgm:resizeHandles/>
        </dgm:presLayoutVars>
      </dgm:prSet>
      <dgm:spPr/>
    </dgm:pt>
    <dgm:pt modelId="{88F30CC4-7A30-46E2-9041-B068E3F5D2C2}" type="pres">
      <dgm:prSet presAssocID="{50E23DBD-F5D6-4EC9-982F-86E5033AC06C}" presName="root" presStyleCnt="0"/>
      <dgm:spPr/>
    </dgm:pt>
    <dgm:pt modelId="{084D614B-0007-4306-B831-C07E636C3227}" type="pres">
      <dgm:prSet presAssocID="{50E23DBD-F5D6-4EC9-982F-86E5033AC06C}" presName="rootComposite" presStyleCnt="0"/>
      <dgm:spPr/>
    </dgm:pt>
    <dgm:pt modelId="{74F90A21-388D-4E7F-BCE8-9971300BBB86}" type="pres">
      <dgm:prSet presAssocID="{50E23DBD-F5D6-4EC9-982F-86E5033AC06C}" presName="rootText" presStyleLbl="node1" presStyleIdx="0" presStyleCnt="6"/>
      <dgm:spPr/>
    </dgm:pt>
    <dgm:pt modelId="{92C65D25-05DE-448E-BD08-678A2F06D8CF}" type="pres">
      <dgm:prSet presAssocID="{50E23DBD-F5D6-4EC9-982F-86E5033AC06C}" presName="rootConnector" presStyleLbl="node1" presStyleIdx="0" presStyleCnt="6"/>
      <dgm:spPr/>
    </dgm:pt>
    <dgm:pt modelId="{34DA82F6-6A03-4F34-8546-A550E9FB2A8B}" type="pres">
      <dgm:prSet presAssocID="{50E23DBD-F5D6-4EC9-982F-86E5033AC06C}" presName="childShape" presStyleCnt="0"/>
      <dgm:spPr/>
    </dgm:pt>
    <dgm:pt modelId="{4E4F7628-3085-40DE-BAAD-93B7D263816D}" type="pres">
      <dgm:prSet presAssocID="{0F78E719-EB7F-40D4-A958-F1C364D62712}" presName="Name13" presStyleLbl="parChTrans1D2" presStyleIdx="0" presStyleCnt="11"/>
      <dgm:spPr/>
    </dgm:pt>
    <dgm:pt modelId="{EB41B960-C014-4CBA-BDB1-28685A2D0A07}" type="pres">
      <dgm:prSet presAssocID="{75E5D015-98AF-4399-8F9B-1BD99FC1D18E}" presName="childText" presStyleLbl="bgAcc1" presStyleIdx="0" presStyleCnt="11">
        <dgm:presLayoutVars>
          <dgm:bulletEnabled val="1"/>
        </dgm:presLayoutVars>
      </dgm:prSet>
      <dgm:spPr/>
    </dgm:pt>
    <dgm:pt modelId="{27878806-67E9-4172-A4F7-BF442C3F1B5D}" type="pres">
      <dgm:prSet presAssocID="{F155C721-E79D-4505-A20A-FE8E06091FCF}" presName="Name13" presStyleLbl="parChTrans1D2" presStyleIdx="1" presStyleCnt="11"/>
      <dgm:spPr/>
    </dgm:pt>
    <dgm:pt modelId="{4E4798DF-2E72-4C7E-9385-27FDC8AFDF25}" type="pres">
      <dgm:prSet presAssocID="{896B37E2-F51A-43F0-9973-84DF4B30B0C1}" presName="childText" presStyleLbl="bgAcc1" presStyleIdx="1" presStyleCnt="11">
        <dgm:presLayoutVars>
          <dgm:bulletEnabled val="1"/>
        </dgm:presLayoutVars>
      </dgm:prSet>
      <dgm:spPr/>
    </dgm:pt>
    <dgm:pt modelId="{13A78A5A-6294-4B40-88FA-28CD304D27EE}" type="pres">
      <dgm:prSet presAssocID="{E4E52837-77F2-4FD9-B2B4-34F70B955A6F}" presName="Name13" presStyleLbl="parChTrans1D2" presStyleIdx="2" presStyleCnt="11"/>
      <dgm:spPr/>
    </dgm:pt>
    <dgm:pt modelId="{295200EF-2AA5-4F70-B44A-E6123876900E}" type="pres">
      <dgm:prSet presAssocID="{1E7B8E65-0092-408C-9B29-34C9F1999EDE}" presName="childText" presStyleLbl="bgAcc1" presStyleIdx="2" presStyleCnt="11">
        <dgm:presLayoutVars>
          <dgm:bulletEnabled val="1"/>
        </dgm:presLayoutVars>
      </dgm:prSet>
      <dgm:spPr/>
    </dgm:pt>
    <dgm:pt modelId="{9F56F362-BF20-405B-B294-6E54DD64D138}" type="pres">
      <dgm:prSet presAssocID="{F284D636-C44C-4F0A-A356-2F33AAE754E0}" presName="root" presStyleCnt="0"/>
      <dgm:spPr/>
    </dgm:pt>
    <dgm:pt modelId="{CFD41AAF-7062-43D6-B9E0-E600B4F55CAD}" type="pres">
      <dgm:prSet presAssocID="{F284D636-C44C-4F0A-A356-2F33AAE754E0}" presName="rootComposite" presStyleCnt="0"/>
      <dgm:spPr/>
    </dgm:pt>
    <dgm:pt modelId="{D15AF5DD-09D4-42F2-AB59-2B00D7B5E5F6}" type="pres">
      <dgm:prSet presAssocID="{F284D636-C44C-4F0A-A356-2F33AAE754E0}" presName="rootText" presStyleLbl="node1" presStyleIdx="1" presStyleCnt="6"/>
      <dgm:spPr/>
    </dgm:pt>
    <dgm:pt modelId="{2B23B300-7B59-4066-9922-EC9FB60F6152}" type="pres">
      <dgm:prSet presAssocID="{F284D636-C44C-4F0A-A356-2F33AAE754E0}" presName="rootConnector" presStyleLbl="node1" presStyleIdx="1" presStyleCnt="6"/>
      <dgm:spPr/>
    </dgm:pt>
    <dgm:pt modelId="{C3E129A3-EFB5-44A0-93AA-5C5644735AF7}" type="pres">
      <dgm:prSet presAssocID="{F284D636-C44C-4F0A-A356-2F33AAE754E0}" presName="childShape" presStyleCnt="0"/>
      <dgm:spPr/>
    </dgm:pt>
    <dgm:pt modelId="{C555E878-C653-420E-98ED-F730A7F6326A}" type="pres">
      <dgm:prSet presAssocID="{DCBFEB3F-06A4-4DB4-AD5A-30AB1DE0B773}" presName="Name13" presStyleLbl="parChTrans1D2" presStyleIdx="3" presStyleCnt="11"/>
      <dgm:spPr/>
    </dgm:pt>
    <dgm:pt modelId="{A6365EB5-49B5-4445-8ACB-40E49A25D964}" type="pres">
      <dgm:prSet presAssocID="{72C971CD-F2A1-410D-8147-21254E6F78EE}" presName="childText" presStyleLbl="bgAcc1" presStyleIdx="3" presStyleCnt="11">
        <dgm:presLayoutVars>
          <dgm:bulletEnabled val="1"/>
        </dgm:presLayoutVars>
      </dgm:prSet>
      <dgm:spPr/>
    </dgm:pt>
    <dgm:pt modelId="{738BF291-27D2-4A0D-869A-DF38F58B441A}" type="pres">
      <dgm:prSet presAssocID="{21174AAB-06A2-47CC-8DB1-1A1A35384122}" presName="Name13" presStyleLbl="parChTrans1D2" presStyleIdx="4" presStyleCnt="11"/>
      <dgm:spPr/>
    </dgm:pt>
    <dgm:pt modelId="{16570159-7E49-4AF1-B8EC-D0DE36EB68D5}" type="pres">
      <dgm:prSet presAssocID="{9C0443A1-9517-4014-8B58-EBCC660E5DF9}" presName="childText" presStyleLbl="bgAcc1" presStyleIdx="4" presStyleCnt="11">
        <dgm:presLayoutVars>
          <dgm:bulletEnabled val="1"/>
        </dgm:presLayoutVars>
      </dgm:prSet>
      <dgm:spPr/>
    </dgm:pt>
    <dgm:pt modelId="{E4593976-05AC-4362-B22D-97B7AAB4C5A5}" type="pres">
      <dgm:prSet presAssocID="{D1B34221-02B5-485B-9491-70F509E86899}" presName="Name13" presStyleLbl="parChTrans1D2" presStyleIdx="5" presStyleCnt="11"/>
      <dgm:spPr/>
    </dgm:pt>
    <dgm:pt modelId="{F0288D09-BF97-4AD3-82B0-C562B3BFD9C2}" type="pres">
      <dgm:prSet presAssocID="{80A9A000-D1CD-4573-BFC6-B6AB069C162B}" presName="childText" presStyleLbl="bgAcc1" presStyleIdx="5" presStyleCnt="11">
        <dgm:presLayoutVars>
          <dgm:bulletEnabled val="1"/>
        </dgm:presLayoutVars>
      </dgm:prSet>
      <dgm:spPr/>
    </dgm:pt>
    <dgm:pt modelId="{5964E193-BAC7-4D9B-81D9-C74A6B833A42}" type="pres">
      <dgm:prSet presAssocID="{B4687FB1-9E8F-447B-80C7-883E736CA4DE}" presName="root" presStyleCnt="0"/>
      <dgm:spPr/>
    </dgm:pt>
    <dgm:pt modelId="{4F56D367-70EC-4F3B-8F0E-5C95C17BCF5D}" type="pres">
      <dgm:prSet presAssocID="{B4687FB1-9E8F-447B-80C7-883E736CA4DE}" presName="rootComposite" presStyleCnt="0"/>
      <dgm:spPr/>
    </dgm:pt>
    <dgm:pt modelId="{5A008197-DCD6-4850-A6A3-9FE17641BBAB}" type="pres">
      <dgm:prSet presAssocID="{B4687FB1-9E8F-447B-80C7-883E736CA4DE}" presName="rootText" presStyleLbl="node1" presStyleIdx="2" presStyleCnt="6"/>
      <dgm:spPr/>
    </dgm:pt>
    <dgm:pt modelId="{4718D085-A03E-499B-9373-F5C0925A9D07}" type="pres">
      <dgm:prSet presAssocID="{B4687FB1-9E8F-447B-80C7-883E736CA4DE}" presName="rootConnector" presStyleLbl="node1" presStyleIdx="2" presStyleCnt="6"/>
      <dgm:spPr/>
    </dgm:pt>
    <dgm:pt modelId="{5236F92D-B7B7-4340-8DA9-180DC92FC834}" type="pres">
      <dgm:prSet presAssocID="{B4687FB1-9E8F-447B-80C7-883E736CA4DE}" presName="childShape" presStyleCnt="0"/>
      <dgm:spPr/>
    </dgm:pt>
    <dgm:pt modelId="{95CBBBE4-C369-41FD-84D7-EA0941681577}" type="pres">
      <dgm:prSet presAssocID="{985EC1C3-30BA-4DB8-81A8-2D016B2C2C7D}" presName="Name13" presStyleLbl="parChTrans1D2" presStyleIdx="6" presStyleCnt="11"/>
      <dgm:spPr/>
    </dgm:pt>
    <dgm:pt modelId="{DABC61DE-EFC9-467E-8D36-D7637FE0BB30}" type="pres">
      <dgm:prSet presAssocID="{D8CE5E80-57F5-43F8-8D8A-E413E833C81F}" presName="childText" presStyleLbl="bgAcc1" presStyleIdx="6" presStyleCnt="11">
        <dgm:presLayoutVars>
          <dgm:bulletEnabled val="1"/>
        </dgm:presLayoutVars>
      </dgm:prSet>
      <dgm:spPr/>
    </dgm:pt>
    <dgm:pt modelId="{C5D5C05F-224D-4138-8364-C5DFAEEB5CF3}" type="pres">
      <dgm:prSet presAssocID="{B4F03A55-37F4-40B3-B932-DBDEB6593897}" presName="Name13" presStyleLbl="parChTrans1D2" presStyleIdx="7" presStyleCnt="11"/>
      <dgm:spPr/>
    </dgm:pt>
    <dgm:pt modelId="{AA5F1BE9-F903-4FD7-B5B5-7BC1C2A8A17A}" type="pres">
      <dgm:prSet presAssocID="{B6A41323-C268-4594-B400-AA0F979E5898}" presName="childText" presStyleLbl="bgAcc1" presStyleIdx="7" presStyleCnt="11">
        <dgm:presLayoutVars>
          <dgm:bulletEnabled val="1"/>
        </dgm:presLayoutVars>
      </dgm:prSet>
      <dgm:spPr/>
    </dgm:pt>
    <dgm:pt modelId="{A59A490D-1602-43D4-9ED7-0B030F0F936D}" type="pres">
      <dgm:prSet presAssocID="{F0972A20-0544-408C-91DE-5125D933792A}" presName="root" presStyleCnt="0"/>
      <dgm:spPr/>
    </dgm:pt>
    <dgm:pt modelId="{F6B0C05A-8769-4417-8827-56B32E36A196}" type="pres">
      <dgm:prSet presAssocID="{F0972A20-0544-408C-91DE-5125D933792A}" presName="rootComposite" presStyleCnt="0"/>
      <dgm:spPr/>
    </dgm:pt>
    <dgm:pt modelId="{B112F588-71FC-4641-911D-C782CEBDAD3A}" type="pres">
      <dgm:prSet presAssocID="{F0972A20-0544-408C-91DE-5125D933792A}" presName="rootText" presStyleLbl="node1" presStyleIdx="3" presStyleCnt="6"/>
      <dgm:spPr/>
    </dgm:pt>
    <dgm:pt modelId="{31C324ED-4AE4-4A06-A6A3-5669F8CB4E33}" type="pres">
      <dgm:prSet presAssocID="{F0972A20-0544-408C-91DE-5125D933792A}" presName="rootConnector" presStyleLbl="node1" presStyleIdx="3" presStyleCnt="6"/>
      <dgm:spPr/>
    </dgm:pt>
    <dgm:pt modelId="{93F1BDF2-5276-4D8B-AAEE-E51B0D6059E4}" type="pres">
      <dgm:prSet presAssocID="{F0972A20-0544-408C-91DE-5125D933792A}" presName="childShape" presStyleCnt="0"/>
      <dgm:spPr/>
    </dgm:pt>
    <dgm:pt modelId="{50AE3C25-AAB7-4B82-9424-F64AEB812D84}" type="pres">
      <dgm:prSet presAssocID="{C1B2EAE5-0CE6-4770-B02A-4D9D2529F79C}" presName="Name13" presStyleLbl="parChTrans1D2" presStyleIdx="8" presStyleCnt="11"/>
      <dgm:spPr/>
    </dgm:pt>
    <dgm:pt modelId="{7519CF43-4C76-4E5C-96D6-C0BAD2F6D885}" type="pres">
      <dgm:prSet presAssocID="{10BFF374-D469-4398-A4D2-CCB2515D3BAA}" presName="childText" presStyleLbl="bgAcc1" presStyleIdx="8" presStyleCnt="11">
        <dgm:presLayoutVars>
          <dgm:bulletEnabled val="1"/>
        </dgm:presLayoutVars>
      </dgm:prSet>
      <dgm:spPr/>
    </dgm:pt>
    <dgm:pt modelId="{B5B0C725-5348-4B6F-9CFC-DC25DD82950E}" type="pres">
      <dgm:prSet presAssocID="{41FF93B1-3D0D-406A-B167-6CCFC0001C4B}" presName="Name13" presStyleLbl="parChTrans1D2" presStyleIdx="9" presStyleCnt="11"/>
      <dgm:spPr/>
    </dgm:pt>
    <dgm:pt modelId="{7B247E74-0519-49A3-922C-BA8B5B19554E}" type="pres">
      <dgm:prSet presAssocID="{5621E8CB-DEB0-4F42-A8E9-70A6BB4CD41F}" presName="childText" presStyleLbl="bgAcc1" presStyleIdx="9" presStyleCnt="11">
        <dgm:presLayoutVars>
          <dgm:bulletEnabled val="1"/>
        </dgm:presLayoutVars>
      </dgm:prSet>
      <dgm:spPr/>
    </dgm:pt>
    <dgm:pt modelId="{F821DDC3-5EA5-4C54-A714-5952719FF704}" type="pres">
      <dgm:prSet presAssocID="{58A24A7A-E642-4702-B7CF-99EBFECC34B3}" presName="Name13" presStyleLbl="parChTrans1D2" presStyleIdx="10" presStyleCnt="11"/>
      <dgm:spPr/>
    </dgm:pt>
    <dgm:pt modelId="{A23E2CB6-9D47-42F7-8BF2-B48E3EDE57AD}" type="pres">
      <dgm:prSet presAssocID="{D6E21A95-9DE1-4E2E-AD47-2C9C2B88CD29}" presName="childText" presStyleLbl="bgAcc1" presStyleIdx="10" presStyleCnt="11">
        <dgm:presLayoutVars>
          <dgm:bulletEnabled val="1"/>
        </dgm:presLayoutVars>
      </dgm:prSet>
      <dgm:spPr/>
    </dgm:pt>
    <dgm:pt modelId="{3BBD4593-74C7-42FE-B00C-10618AB5DA58}" type="pres">
      <dgm:prSet presAssocID="{AA4A87D9-E1D5-4C09-B68B-74C263BC4EF1}" presName="root" presStyleCnt="0"/>
      <dgm:spPr/>
    </dgm:pt>
    <dgm:pt modelId="{6C21D9E7-8A26-4AF8-9999-3D987157A10C}" type="pres">
      <dgm:prSet presAssocID="{AA4A87D9-E1D5-4C09-B68B-74C263BC4EF1}" presName="rootComposite" presStyleCnt="0"/>
      <dgm:spPr/>
    </dgm:pt>
    <dgm:pt modelId="{F5AC45BB-80B4-48A9-B16F-6E490D34A1B5}" type="pres">
      <dgm:prSet presAssocID="{AA4A87D9-E1D5-4C09-B68B-74C263BC4EF1}" presName="rootText" presStyleLbl="node1" presStyleIdx="4" presStyleCnt="6"/>
      <dgm:spPr/>
    </dgm:pt>
    <dgm:pt modelId="{7D0E2CA8-5624-4E2D-B058-4D72F5AE56E0}" type="pres">
      <dgm:prSet presAssocID="{AA4A87D9-E1D5-4C09-B68B-74C263BC4EF1}" presName="rootConnector" presStyleLbl="node1" presStyleIdx="4" presStyleCnt="6"/>
      <dgm:spPr/>
    </dgm:pt>
    <dgm:pt modelId="{00DEE305-3B59-4D93-A483-2E3905372706}" type="pres">
      <dgm:prSet presAssocID="{AA4A87D9-E1D5-4C09-B68B-74C263BC4EF1}" presName="childShape" presStyleCnt="0"/>
      <dgm:spPr/>
    </dgm:pt>
    <dgm:pt modelId="{19F59F8A-A04D-49DB-8B8D-38823178F954}" type="pres">
      <dgm:prSet presAssocID="{892DEA8B-3DD8-4193-A7B9-AB0A52E5B8EA}" presName="root" presStyleCnt="0"/>
      <dgm:spPr/>
    </dgm:pt>
    <dgm:pt modelId="{1D04E05F-1393-4411-9681-B0F4D1294517}" type="pres">
      <dgm:prSet presAssocID="{892DEA8B-3DD8-4193-A7B9-AB0A52E5B8EA}" presName="rootComposite" presStyleCnt="0"/>
      <dgm:spPr/>
    </dgm:pt>
    <dgm:pt modelId="{3004B580-A607-4344-9A28-C97C1848F0C4}" type="pres">
      <dgm:prSet presAssocID="{892DEA8B-3DD8-4193-A7B9-AB0A52E5B8EA}" presName="rootText" presStyleLbl="node1" presStyleIdx="5" presStyleCnt="6"/>
      <dgm:spPr/>
    </dgm:pt>
    <dgm:pt modelId="{B5823121-D8D1-4A23-9BBB-1D49BA9B3E67}" type="pres">
      <dgm:prSet presAssocID="{892DEA8B-3DD8-4193-A7B9-AB0A52E5B8EA}" presName="rootConnector" presStyleLbl="node1" presStyleIdx="5" presStyleCnt="6"/>
      <dgm:spPr/>
    </dgm:pt>
    <dgm:pt modelId="{5A1B7345-AE77-42EC-A4E7-DC7D98A566CB}" type="pres">
      <dgm:prSet presAssocID="{892DEA8B-3DD8-4193-A7B9-AB0A52E5B8EA}" presName="childShape" presStyleCnt="0"/>
      <dgm:spPr/>
    </dgm:pt>
  </dgm:ptLst>
  <dgm:cxnLst>
    <dgm:cxn modelId="{8C46A003-80AC-44C6-976D-3CD901082EE8}" type="presOf" srcId="{E4E52837-77F2-4FD9-B2B4-34F70B955A6F}" destId="{13A78A5A-6294-4B40-88FA-28CD304D27EE}" srcOrd="0" destOrd="0" presId="urn:microsoft.com/office/officeart/2005/8/layout/hierarchy3"/>
    <dgm:cxn modelId="{578C990B-6C31-4EC3-96C9-7ED4148E9D21}" srcId="{F284D636-C44C-4F0A-A356-2F33AAE754E0}" destId="{72C971CD-F2A1-410D-8147-21254E6F78EE}" srcOrd="0" destOrd="0" parTransId="{DCBFEB3F-06A4-4DB4-AD5A-30AB1DE0B773}" sibTransId="{EA2F46C5-771A-4035-A2DB-7745921E72B7}"/>
    <dgm:cxn modelId="{8FF45C0D-5217-4DA8-9BA7-F0EDADB08AFD}" type="presOf" srcId="{896B37E2-F51A-43F0-9973-84DF4B30B0C1}" destId="{4E4798DF-2E72-4C7E-9385-27FDC8AFDF25}" srcOrd="0" destOrd="0" presId="urn:microsoft.com/office/officeart/2005/8/layout/hierarchy3"/>
    <dgm:cxn modelId="{9B9AE213-BBD5-4F92-8521-FA56FB1D416C}" type="presOf" srcId="{75E5D015-98AF-4399-8F9B-1BD99FC1D18E}" destId="{EB41B960-C014-4CBA-BDB1-28685A2D0A07}" srcOrd="0" destOrd="0" presId="urn:microsoft.com/office/officeart/2005/8/layout/hierarchy3"/>
    <dgm:cxn modelId="{4D599617-E867-4E1C-A1BC-2775BEE76CBB}" type="presOf" srcId="{D6E21A95-9DE1-4E2E-AD47-2C9C2B88CD29}" destId="{A23E2CB6-9D47-42F7-8BF2-B48E3EDE57AD}" srcOrd="0" destOrd="0" presId="urn:microsoft.com/office/officeart/2005/8/layout/hierarchy3"/>
    <dgm:cxn modelId="{994E8F18-B911-4E9F-B134-EA1BE27726AB}" srcId="{4BF3A93C-7EFF-446F-BB6B-F1B0CE4A7A56}" destId="{AA4A87D9-E1D5-4C09-B68B-74C263BC4EF1}" srcOrd="4" destOrd="0" parTransId="{2B36ADC3-3B5B-4563-B30A-F2F3A61FED35}" sibTransId="{5C2462FA-0FE8-42B9-AF2D-EE48FE69505E}"/>
    <dgm:cxn modelId="{B9DE7C2A-71EA-4F9D-85FC-A0773C65DEA4}" type="presOf" srcId="{F0972A20-0544-408C-91DE-5125D933792A}" destId="{31C324ED-4AE4-4A06-A6A3-5669F8CB4E33}" srcOrd="1" destOrd="0" presId="urn:microsoft.com/office/officeart/2005/8/layout/hierarchy3"/>
    <dgm:cxn modelId="{DA0C992A-BB1E-4FD4-8C8B-43C82657A7CC}" srcId="{F0972A20-0544-408C-91DE-5125D933792A}" destId="{5621E8CB-DEB0-4F42-A8E9-70A6BB4CD41F}" srcOrd="1" destOrd="0" parTransId="{41FF93B1-3D0D-406A-B167-6CCFC0001C4B}" sibTransId="{E054F5F8-5612-4B26-85A6-E9584CBBFB1B}"/>
    <dgm:cxn modelId="{9510BD32-5180-4D69-B0E3-ABC347A32FDD}" type="presOf" srcId="{72C971CD-F2A1-410D-8147-21254E6F78EE}" destId="{A6365EB5-49B5-4445-8ACB-40E49A25D964}" srcOrd="0" destOrd="0" presId="urn:microsoft.com/office/officeart/2005/8/layout/hierarchy3"/>
    <dgm:cxn modelId="{ECECFC32-C2FE-4288-B05F-815D4AF9128A}" srcId="{F284D636-C44C-4F0A-A356-2F33AAE754E0}" destId="{9C0443A1-9517-4014-8B58-EBCC660E5DF9}" srcOrd="1" destOrd="0" parTransId="{21174AAB-06A2-47CC-8DB1-1A1A35384122}" sibTransId="{B84A4AF5-48B2-4992-A0CE-A774D47DA3FB}"/>
    <dgm:cxn modelId="{5FF5D333-F391-4BA4-A0F9-70F4485B8030}" type="presOf" srcId="{80A9A000-D1CD-4573-BFC6-B6AB069C162B}" destId="{F0288D09-BF97-4AD3-82B0-C562B3BFD9C2}" srcOrd="0" destOrd="0" presId="urn:microsoft.com/office/officeart/2005/8/layout/hierarchy3"/>
    <dgm:cxn modelId="{CC461E39-6A11-4728-A393-573FB20522BA}" srcId="{4BF3A93C-7EFF-446F-BB6B-F1B0CE4A7A56}" destId="{F284D636-C44C-4F0A-A356-2F33AAE754E0}" srcOrd="1" destOrd="0" parTransId="{4724EFCB-CE8E-435C-907E-C81EEDF55E39}" sibTransId="{82C44C9F-68E5-4CB7-AF3D-A9165E33E6B1}"/>
    <dgm:cxn modelId="{36A1AD40-E155-4735-A9C9-4D5615C8939F}" type="presOf" srcId="{DCBFEB3F-06A4-4DB4-AD5A-30AB1DE0B773}" destId="{C555E878-C653-420E-98ED-F730A7F6326A}" srcOrd="0" destOrd="0" presId="urn:microsoft.com/office/officeart/2005/8/layout/hierarchy3"/>
    <dgm:cxn modelId="{812AFE61-E6C6-4C09-964F-35BD1AEA62DD}" srcId="{50E23DBD-F5D6-4EC9-982F-86E5033AC06C}" destId="{896B37E2-F51A-43F0-9973-84DF4B30B0C1}" srcOrd="1" destOrd="0" parTransId="{F155C721-E79D-4505-A20A-FE8E06091FCF}" sibTransId="{14E6D3C1-9799-4A41-A1A0-F0E5C369C6ED}"/>
    <dgm:cxn modelId="{4E034163-AA79-4548-9D78-E5BDD0498D1E}" type="presOf" srcId="{D1B34221-02B5-485B-9491-70F509E86899}" destId="{E4593976-05AC-4362-B22D-97B7AAB4C5A5}" srcOrd="0" destOrd="0" presId="urn:microsoft.com/office/officeart/2005/8/layout/hierarchy3"/>
    <dgm:cxn modelId="{4724BD64-C3B0-463B-83C8-2B831EE1E709}" type="presOf" srcId="{50E23DBD-F5D6-4EC9-982F-86E5033AC06C}" destId="{92C65D25-05DE-448E-BD08-678A2F06D8CF}" srcOrd="1" destOrd="0" presId="urn:microsoft.com/office/officeart/2005/8/layout/hierarchy3"/>
    <dgm:cxn modelId="{C3C1F044-06D4-4957-B729-233D34842077}" type="presOf" srcId="{C1B2EAE5-0CE6-4770-B02A-4D9D2529F79C}" destId="{50AE3C25-AAB7-4B82-9424-F64AEB812D84}" srcOrd="0" destOrd="0" presId="urn:microsoft.com/office/officeart/2005/8/layout/hierarchy3"/>
    <dgm:cxn modelId="{3315C44B-FCC9-41A6-BD73-7FE9E156A29B}" srcId="{F284D636-C44C-4F0A-A356-2F33AAE754E0}" destId="{80A9A000-D1CD-4573-BFC6-B6AB069C162B}" srcOrd="2" destOrd="0" parTransId="{D1B34221-02B5-485B-9491-70F509E86899}" sibTransId="{66C4D63C-EE4E-4C53-ABF4-15B29BE62C35}"/>
    <dgm:cxn modelId="{1D118C4C-639E-40D4-BCB2-2670BC05146D}" srcId="{4BF3A93C-7EFF-446F-BB6B-F1B0CE4A7A56}" destId="{F0972A20-0544-408C-91DE-5125D933792A}" srcOrd="3" destOrd="0" parTransId="{ED1687AA-BCA3-467B-AD9A-6975AD599052}" sibTransId="{A62DEAC7-1749-4342-B179-AE031894523B}"/>
    <dgm:cxn modelId="{DADDB16C-F03A-435C-B0DD-522C57A1DF03}" type="presOf" srcId="{B6A41323-C268-4594-B400-AA0F979E5898}" destId="{AA5F1BE9-F903-4FD7-B5B5-7BC1C2A8A17A}" srcOrd="0" destOrd="0" presId="urn:microsoft.com/office/officeart/2005/8/layout/hierarchy3"/>
    <dgm:cxn modelId="{5DF7674D-E640-4DC2-A063-4019E6269F34}" type="presOf" srcId="{AA4A87D9-E1D5-4C09-B68B-74C263BC4EF1}" destId="{F5AC45BB-80B4-48A9-B16F-6E490D34A1B5}" srcOrd="0" destOrd="0" presId="urn:microsoft.com/office/officeart/2005/8/layout/hierarchy3"/>
    <dgm:cxn modelId="{8E96074E-F9BC-430E-92FF-A4D33BCF8598}" srcId="{F0972A20-0544-408C-91DE-5125D933792A}" destId="{10BFF374-D469-4398-A4D2-CCB2515D3BAA}" srcOrd="0" destOrd="0" parTransId="{C1B2EAE5-0CE6-4770-B02A-4D9D2529F79C}" sibTransId="{FB218BD3-1F71-42A4-BA4C-2BB7C022E0FE}"/>
    <dgm:cxn modelId="{95105851-F65F-46A5-B4C5-D397FC450EA0}" type="presOf" srcId="{4BF3A93C-7EFF-446F-BB6B-F1B0CE4A7A56}" destId="{AD538E75-AAFA-4E29-B6EF-27479D849515}" srcOrd="0" destOrd="0" presId="urn:microsoft.com/office/officeart/2005/8/layout/hierarchy3"/>
    <dgm:cxn modelId="{6C83AB75-C3B7-4A53-8B7D-20875B010E38}" type="presOf" srcId="{892DEA8B-3DD8-4193-A7B9-AB0A52E5B8EA}" destId="{B5823121-D8D1-4A23-9BBB-1D49BA9B3E67}" srcOrd="1" destOrd="0" presId="urn:microsoft.com/office/officeart/2005/8/layout/hierarchy3"/>
    <dgm:cxn modelId="{B37D9E58-C408-41D3-94F5-C441664E0D3D}" srcId="{F0972A20-0544-408C-91DE-5125D933792A}" destId="{D6E21A95-9DE1-4E2E-AD47-2C9C2B88CD29}" srcOrd="2" destOrd="0" parTransId="{58A24A7A-E642-4702-B7CF-99EBFECC34B3}" sibTransId="{33F32861-8E3A-4820-99E0-C16836D27CF2}"/>
    <dgm:cxn modelId="{D241307B-9010-41F8-AAAA-090640B953EC}" type="presOf" srcId="{F284D636-C44C-4F0A-A356-2F33AAE754E0}" destId="{D15AF5DD-09D4-42F2-AB59-2B00D7B5E5F6}" srcOrd="0" destOrd="0" presId="urn:microsoft.com/office/officeart/2005/8/layout/hierarchy3"/>
    <dgm:cxn modelId="{A00E6983-5CD3-472A-9A65-C0E23A0238AE}" type="presOf" srcId="{9C0443A1-9517-4014-8B58-EBCC660E5DF9}" destId="{16570159-7E49-4AF1-B8EC-D0DE36EB68D5}" srcOrd="0" destOrd="0" presId="urn:microsoft.com/office/officeart/2005/8/layout/hierarchy3"/>
    <dgm:cxn modelId="{49AB2496-A5ED-4B8E-85D2-3AFBE295A448}" type="presOf" srcId="{0F78E719-EB7F-40D4-A958-F1C364D62712}" destId="{4E4F7628-3085-40DE-BAAD-93B7D263816D}" srcOrd="0" destOrd="0" presId="urn:microsoft.com/office/officeart/2005/8/layout/hierarchy3"/>
    <dgm:cxn modelId="{04C89199-C07E-47B2-8798-47216B45D8E5}" type="presOf" srcId="{41FF93B1-3D0D-406A-B167-6CCFC0001C4B}" destId="{B5B0C725-5348-4B6F-9CFC-DC25DD82950E}" srcOrd="0" destOrd="0" presId="urn:microsoft.com/office/officeart/2005/8/layout/hierarchy3"/>
    <dgm:cxn modelId="{4FE2B699-4611-4982-9C99-F43D1B6A857A}" srcId="{B4687FB1-9E8F-447B-80C7-883E736CA4DE}" destId="{B6A41323-C268-4594-B400-AA0F979E5898}" srcOrd="1" destOrd="0" parTransId="{B4F03A55-37F4-40B3-B932-DBDEB6593897}" sibTransId="{12D33CC6-32E6-4FBC-A636-02697DA413E0}"/>
    <dgm:cxn modelId="{7F0DD3A2-274C-48CB-884D-A85FC13739EC}" type="presOf" srcId="{21174AAB-06A2-47CC-8DB1-1A1A35384122}" destId="{738BF291-27D2-4A0D-869A-DF38F58B441A}" srcOrd="0" destOrd="0" presId="urn:microsoft.com/office/officeart/2005/8/layout/hierarchy3"/>
    <dgm:cxn modelId="{EAC6BCA5-E86C-4619-85AC-4849ABB9E13B}" srcId="{50E23DBD-F5D6-4EC9-982F-86E5033AC06C}" destId="{1E7B8E65-0092-408C-9B29-34C9F1999EDE}" srcOrd="2" destOrd="0" parTransId="{E4E52837-77F2-4FD9-B2B4-34F70B955A6F}" sibTransId="{2024476F-5BAD-4614-AB59-EEC36486B00A}"/>
    <dgm:cxn modelId="{3CA711AB-8CCE-47D9-ABF1-D5BBB7D33EFA}" type="presOf" srcId="{AA4A87D9-E1D5-4C09-B68B-74C263BC4EF1}" destId="{7D0E2CA8-5624-4E2D-B058-4D72F5AE56E0}" srcOrd="1" destOrd="0" presId="urn:microsoft.com/office/officeart/2005/8/layout/hierarchy3"/>
    <dgm:cxn modelId="{D4611EAB-7264-48A4-9DF3-7095C16EBD11}" type="presOf" srcId="{50E23DBD-F5D6-4EC9-982F-86E5033AC06C}" destId="{74F90A21-388D-4E7F-BCE8-9971300BBB86}" srcOrd="0" destOrd="0" presId="urn:microsoft.com/office/officeart/2005/8/layout/hierarchy3"/>
    <dgm:cxn modelId="{75292EAF-30BF-42A6-8A10-E92FEA31EF1D}" type="presOf" srcId="{D8CE5E80-57F5-43F8-8D8A-E413E833C81F}" destId="{DABC61DE-EFC9-467E-8D36-D7637FE0BB30}" srcOrd="0" destOrd="0" presId="urn:microsoft.com/office/officeart/2005/8/layout/hierarchy3"/>
    <dgm:cxn modelId="{169BD4B1-E2CE-48AB-AF5C-A4175DDAD26B}" type="presOf" srcId="{F0972A20-0544-408C-91DE-5125D933792A}" destId="{B112F588-71FC-4641-911D-C782CEBDAD3A}" srcOrd="0" destOrd="0" presId="urn:microsoft.com/office/officeart/2005/8/layout/hierarchy3"/>
    <dgm:cxn modelId="{7A13C8B7-1688-47F4-96C2-688059844BAA}" type="presOf" srcId="{B4687FB1-9E8F-447B-80C7-883E736CA4DE}" destId="{4718D085-A03E-499B-9373-F5C0925A9D07}" srcOrd="1" destOrd="0" presId="urn:microsoft.com/office/officeart/2005/8/layout/hierarchy3"/>
    <dgm:cxn modelId="{D7F2EAB7-0585-4084-B699-2F3FC3E0C5E8}" type="presOf" srcId="{B4F03A55-37F4-40B3-B932-DBDEB6593897}" destId="{C5D5C05F-224D-4138-8364-C5DFAEEB5CF3}" srcOrd="0" destOrd="0" presId="urn:microsoft.com/office/officeart/2005/8/layout/hierarchy3"/>
    <dgm:cxn modelId="{F51FCAB9-1250-4252-97AF-66AB0549A1FA}" type="presOf" srcId="{B4687FB1-9E8F-447B-80C7-883E736CA4DE}" destId="{5A008197-DCD6-4850-A6A3-9FE17641BBAB}" srcOrd="0" destOrd="0" presId="urn:microsoft.com/office/officeart/2005/8/layout/hierarchy3"/>
    <dgm:cxn modelId="{786711BB-682D-406E-BDE0-D3A9C8A26032}" type="presOf" srcId="{985EC1C3-30BA-4DB8-81A8-2D016B2C2C7D}" destId="{95CBBBE4-C369-41FD-84D7-EA0941681577}" srcOrd="0" destOrd="0" presId="urn:microsoft.com/office/officeart/2005/8/layout/hierarchy3"/>
    <dgm:cxn modelId="{E516D3BD-18D1-4028-8121-A602909285B4}" type="presOf" srcId="{10BFF374-D469-4398-A4D2-CCB2515D3BAA}" destId="{7519CF43-4C76-4E5C-96D6-C0BAD2F6D885}" srcOrd="0" destOrd="0" presId="urn:microsoft.com/office/officeart/2005/8/layout/hierarchy3"/>
    <dgm:cxn modelId="{1959FEBF-45DB-4640-B302-C7F22E081F2C}" srcId="{4BF3A93C-7EFF-446F-BB6B-F1B0CE4A7A56}" destId="{B4687FB1-9E8F-447B-80C7-883E736CA4DE}" srcOrd="2" destOrd="0" parTransId="{47772743-45E4-47B2-9EC1-C2C3C2FB827E}" sibTransId="{1AFBADC3-6C25-4393-AC1C-047B741112E7}"/>
    <dgm:cxn modelId="{50DC36C1-EFDE-4A6A-B898-C5CCC278EE01}" srcId="{50E23DBD-F5D6-4EC9-982F-86E5033AC06C}" destId="{75E5D015-98AF-4399-8F9B-1BD99FC1D18E}" srcOrd="0" destOrd="0" parTransId="{0F78E719-EB7F-40D4-A958-F1C364D62712}" sibTransId="{6F57A734-B5D7-4FFA-A3A4-90E1F48CF0C9}"/>
    <dgm:cxn modelId="{897AA9CD-CB77-4886-886F-6E2EDC636CCF}" type="presOf" srcId="{58A24A7A-E642-4702-B7CF-99EBFECC34B3}" destId="{F821DDC3-5EA5-4C54-A714-5952719FF704}" srcOrd="0" destOrd="0" presId="urn:microsoft.com/office/officeart/2005/8/layout/hierarchy3"/>
    <dgm:cxn modelId="{1C9E61D2-20FB-4F86-BA13-927B788443AA}" type="presOf" srcId="{1E7B8E65-0092-408C-9B29-34C9F1999EDE}" destId="{295200EF-2AA5-4F70-B44A-E6123876900E}" srcOrd="0" destOrd="0" presId="urn:microsoft.com/office/officeart/2005/8/layout/hierarchy3"/>
    <dgm:cxn modelId="{A84351D6-06A7-4E42-B93C-6922B8E547AB}" type="presOf" srcId="{5621E8CB-DEB0-4F42-A8E9-70A6BB4CD41F}" destId="{7B247E74-0519-49A3-922C-BA8B5B19554E}" srcOrd="0" destOrd="0" presId="urn:microsoft.com/office/officeart/2005/8/layout/hierarchy3"/>
    <dgm:cxn modelId="{730ACFE5-1117-4981-A81C-AF65805F8A3F}" type="presOf" srcId="{F155C721-E79D-4505-A20A-FE8E06091FCF}" destId="{27878806-67E9-4172-A4F7-BF442C3F1B5D}" srcOrd="0" destOrd="0" presId="urn:microsoft.com/office/officeart/2005/8/layout/hierarchy3"/>
    <dgm:cxn modelId="{06C892EB-A225-45CE-88F0-D516D4EB06EC}" type="presOf" srcId="{892DEA8B-3DD8-4193-A7B9-AB0A52E5B8EA}" destId="{3004B580-A607-4344-9A28-C97C1848F0C4}" srcOrd="0" destOrd="0" presId="urn:microsoft.com/office/officeart/2005/8/layout/hierarchy3"/>
    <dgm:cxn modelId="{B4D21CED-1070-4AEF-8515-1404C3760A57}" srcId="{4BF3A93C-7EFF-446F-BB6B-F1B0CE4A7A56}" destId="{50E23DBD-F5D6-4EC9-982F-86E5033AC06C}" srcOrd="0" destOrd="0" parTransId="{17443C9E-3717-4D91-95D5-6FD1A7F0B584}" sibTransId="{3F5BEC22-D262-4CBF-BAE4-1D95EC0DAD65}"/>
    <dgm:cxn modelId="{6185C8F6-79E2-4711-BED2-E6220D467347}" srcId="{B4687FB1-9E8F-447B-80C7-883E736CA4DE}" destId="{D8CE5E80-57F5-43F8-8D8A-E413E833C81F}" srcOrd="0" destOrd="0" parTransId="{985EC1C3-30BA-4DB8-81A8-2D016B2C2C7D}" sibTransId="{82AC0890-E043-4727-ABA9-BB40DD03C692}"/>
    <dgm:cxn modelId="{B67867F9-717A-4138-850C-5AC9AF5E011E}" type="presOf" srcId="{F284D636-C44C-4F0A-A356-2F33AAE754E0}" destId="{2B23B300-7B59-4066-9922-EC9FB60F6152}" srcOrd="1" destOrd="0" presId="urn:microsoft.com/office/officeart/2005/8/layout/hierarchy3"/>
    <dgm:cxn modelId="{5730FDFC-5111-4B82-AF02-2909927340C6}" srcId="{4BF3A93C-7EFF-446F-BB6B-F1B0CE4A7A56}" destId="{892DEA8B-3DD8-4193-A7B9-AB0A52E5B8EA}" srcOrd="5" destOrd="0" parTransId="{47AAFD48-FE45-47BD-9FD9-5CDB83828103}" sibTransId="{7D041C1A-24E7-462A-A113-87FF8E1612C9}"/>
    <dgm:cxn modelId="{5A841A6A-53F5-430B-8430-07829D513AF7}" type="presParOf" srcId="{AD538E75-AAFA-4E29-B6EF-27479D849515}" destId="{88F30CC4-7A30-46E2-9041-B068E3F5D2C2}" srcOrd="0" destOrd="0" presId="urn:microsoft.com/office/officeart/2005/8/layout/hierarchy3"/>
    <dgm:cxn modelId="{E0651950-8331-487D-8D94-3E4E39588AE4}" type="presParOf" srcId="{88F30CC4-7A30-46E2-9041-B068E3F5D2C2}" destId="{084D614B-0007-4306-B831-C07E636C3227}" srcOrd="0" destOrd="0" presId="urn:microsoft.com/office/officeart/2005/8/layout/hierarchy3"/>
    <dgm:cxn modelId="{C4861AB0-81BB-4184-B836-6A1CB51B9A3D}" type="presParOf" srcId="{084D614B-0007-4306-B831-C07E636C3227}" destId="{74F90A21-388D-4E7F-BCE8-9971300BBB86}" srcOrd="0" destOrd="0" presId="urn:microsoft.com/office/officeart/2005/8/layout/hierarchy3"/>
    <dgm:cxn modelId="{AF7D7A41-82ED-4A8F-94BB-6049A7FC320F}" type="presParOf" srcId="{084D614B-0007-4306-B831-C07E636C3227}" destId="{92C65D25-05DE-448E-BD08-678A2F06D8CF}" srcOrd="1" destOrd="0" presId="urn:microsoft.com/office/officeart/2005/8/layout/hierarchy3"/>
    <dgm:cxn modelId="{F2D2FC1E-0152-4729-B188-463E336742C1}" type="presParOf" srcId="{88F30CC4-7A30-46E2-9041-B068E3F5D2C2}" destId="{34DA82F6-6A03-4F34-8546-A550E9FB2A8B}" srcOrd="1" destOrd="0" presId="urn:microsoft.com/office/officeart/2005/8/layout/hierarchy3"/>
    <dgm:cxn modelId="{C4456EE3-95A4-4F3E-B839-B3398FD6041A}" type="presParOf" srcId="{34DA82F6-6A03-4F34-8546-A550E9FB2A8B}" destId="{4E4F7628-3085-40DE-BAAD-93B7D263816D}" srcOrd="0" destOrd="0" presId="urn:microsoft.com/office/officeart/2005/8/layout/hierarchy3"/>
    <dgm:cxn modelId="{0EC07A4A-D85E-47F2-A606-53EAB7383C31}" type="presParOf" srcId="{34DA82F6-6A03-4F34-8546-A550E9FB2A8B}" destId="{EB41B960-C014-4CBA-BDB1-28685A2D0A07}" srcOrd="1" destOrd="0" presId="urn:microsoft.com/office/officeart/2005/8/layout/hierarchy3"/>
    <dgm:cxn modelId="{C09DEEFA-2B27-47CA-8E3D-65B9F2EE8A22}" type="presParOf" srcId="{34DA82F6-6A03-4F34-8546-A550E9FB2A8B}" destId="{27878806-67E9-4172-A4F7-BF442C3F1B5D}" srcOrd="2" destOrd="0" presId="urn:microsoft.com/office/officeart/2005/8/layout/hierarchy3"/>
    <dgm:cxn modelId="{47307CD7-8419-481D-98E7-259B947B3303}" type="presParOf" srcId="{34DA82F6-6A03-4F34-8546-A550E9FB2A8B}" destId="{4E4798DF-2E72-4C7E-9385-27FDC8AFDF25}" srcOrd="3" destOrd="0" presId="urn:microsoft.com/office/officeart/2005/8/layout/hierarchy3"/>
    <dgm:cxn modelId="{F8286F49-02FD-4566-A8A6-3FD74F9E1560}" type="presParOf" srcId="{34DA82F6-6A03-4F34-8546-A550E9FB2A8B}" destId="{13A78A5A-6294-4B40-88FA-28CD304D27EE}" srcOrd="4" destOrd="0" presId="urn:microsoft.com/office/officeart/2005/8/layout/hierarchy3"/>
    <dgm:cxn modelId="{2A9CD0DF-40E1-4DD6-B4EB-840B05822970}" type="presParOf" srcId="{34DA82F6-6A03-4F34-8546-A550E9FB2A8B}" destId="{295200EF-2AA5-4F70-B44A-E6123876900E}" srcOrd="5" destOrd="0" presId="urn:microsoft.com/office/officeart/2005/8/layout/hierarchy3"/>
    <dgm:cxn modelId="{72BFBB48-C39D-46E8-8542-DF04B2DE0206}" type="presParOf" srcId="{AD538E75-AAFA-4E29-B6EF-27479D849515}" destId="{9F56F362-BF20-405B-B294-6E54DD64D138}" srcOrd="1" destOrd="0" presId="urn:microsoft.com/office/officeart/2005/8/layout/hierarchy3"/>
    <dgm:cxn modelId="{613CD079-22D7-4D7C-BC56-90F72961FD1C}" type="presParOf" srcId="{9F56F362-BF20-405B-B294-6E54DD64D138}" destId="{CFD41AAF-7062-43D6-B9E0-E600B4F55CAD}" srcOrd="0" destOrd="0" presId="urn:microsoft.com/office/officeart/2005/8/layout/hierarchy3"/>
    <dgm:cxn modelId="{95940480-F5FA-44B8-8A99-D11370BAC619}" type="presParOf" srcId="{CFD41AAF-7062-43D6-B9E0-E600B4F55CAD}" destId="{D15AF5DD-09D4-42F2-AB59-2B00D7B5E5F6}" srcOrd="0" destOrd="0" presId="urn:microsoft.com/office/officeart/2005/8/layout/hierarchy3"/>
    <dgm:cxn modelId="{79759F4E-10DC-44D3-B046-AE49FA08F7AE}" type="presParOf" srcId="{CFD41AAF-7062-43D6-B9E0-E600B4F55CAD}" destId="{2B23B300-7B59-4066-9922-EC9FB60F6152}" srcOrd="1" destOrd="0" presId="urn:microsoft.com/office/officeart/2005/8/layout/hierarchy3"/>
    <dgm:cxn modelId="{1B049D63-69EB-454E-9FA2-EEA78A3D4C9C}" type="presParOf" srcId="{9F56F362-BF20-405B-B294-6E54DD64D138}" destId="{C3E129A3-EFB5-44A0-93AA-5C5644735AF7}" srcOrd="1" destOrd="0" presId="urn:microsoft.com/office/officeart/2005/8/layout/hierarchy3"/>
    <dgm:cxn modelId="{2F3390B3-7059-404D-8D2A-97275BDE7AF4}" type="presParOf" srcId="{C3E129A3-EFB5-44A0-93AA-5C5644735AF7}" destId="{C555E878-C653-420E-98ED-F730A7F6326A}" srcOrd="0" destOrd="0" presId="urn:microsoft.com/office/officeart/2005/8/layout/hierarchy3"/>
    <dgm:cxn modelId="{A26823B2-66B1-4E0B-BFBB-BF94E08039CC}" type="presParOf" srcId="{C3E129A3-EFB5-44A0-93AA-5C5644735AF7}" destId="{A6365EB5-49B5-4445-8ACB-40E49A25D964}" srcOrd="1" destOrd="0" presId="urn:microsoft.com/office/officeart/2005/8/layout/hierarchy3"/>
    <dgm:cxn modelId="{2EBED727-8F87-4ED3-A230-765C813B99A7}" type="presParOf" srcId="{C3E129A3-EFB5-44A0-93AA-5C5644735AF7}" destId="{738BF291-27D2-4A0D-869A-DF38F58B441A}" srcOrd="2" destOrd="0" presId="urn:microsoft.com/office/officeart/2005/8/layout/hierarchy3"/>
    <dgm:cxn modelId="{C9766747-FC79-43EA-A0BA-0A067C30160F}" type="presParOf" srcId="{C3E129A3-EFB5-44A0-93AA-5C5644735AF7}" destId="{16570159-7E49-4AF1-B8EC-D0DE36EB68D5}" srcOrd="3" destOrd="0" presId="urn:microsoft.com/office/officeart/2005/8/layout/hierarchy3"/>
    <dgm:cxn modelId="{58929ECA-1A1D-4A23-8639-9ACEF496514B}" type="presParOf" srcId="{C3E129A3-EFB5-44A0-93AA-5C5644735AF7}" destId="{E4593976-05AC-4362-B22D-97B7AAB4C5A5}" srcOrd="4" destOrd="0" presId="urn:microsoft.com/office/officeart/2005/8/layout/hierarchy3"/>
    <dgm:cxn modelId="{5A43FDA7-4496-4445-B5DC-3F92102C4A93}" type="presParOf" srcId="{C3E129A3-EFB5-44A0-93AA-5C5644735AF7}" destId="{F0288D09-BF97-4AD3-82B0-C562B3BFD9C2}" srcOrd="5" destOrd="0" presId="urn:microsoft.com/office/officeart/2005/8/layout/hierarchy3"/>
    <dgm:cxn modelId="{E9D0A5FC-DBB3-4E0E-A411-3C2332EEEE08}" type="presParOf" srcId="{AD538E75-AAFA-4E29-B6EF-27479D849515}" destId="{5964E193-BAC7-4D9B-81D9-C74A6B833A42}" srcOrd="2" destOrd="0" presId="urn:microsoft.com/office/officeart/2005/8/layout/hierarchy3"/>
    <dgm:cxn modelId="{87286648-12AB-41DF-B9D5-C0C78D26FC2B}" type="presParOf" srcId="{5964E193-BAC7-4D9B-81D9-C74A6B833A42}" destId="{4F56D367-70EC-4F3B-8F0E-5C95C17BCF5D}" srcOrd="0" destOrd="0" presId="urn:microsoft.com/office/officeart/2005/8/layout/hierarchy3"/>
    <dgm:cxn modelId="{99421CE8-D5D1-4778-8466-BF8A878458F3}" type="presParOf" srcId="{4F56D367-70EC-4F3B-8F0E-5C95C17BCF5D}" destId="{5A008197-DCD6-4850-A6A3-9FE17641BBAB}" srcOrd="0" destOrd="0" presId="urn:microsoft.com/office/officeart/2005/8/layout/hierarchy3"/>
    <dgm:cxn modelId="{623AC2FA-F61F-4A59-B4CD-A085D88A352C}" type="presParOf" srcId="{4F56D367-70EC-4F3B-8F0E-5C95C17BCF5D}" destId="{4718D085-A03E-499B-9373-F5C0925A9D07}" srcOrd="1" destOrd="0" presId="urn:microsoft.com/office/officeart/2005/8/layout/hierarchy3"/>
    <dgm:cxn modelId="{C4A58E38-8D15-4479-A4F4-122402CDB22D}" type="presParOf" srcId="{5964E193-BAC7-4D9B-81D9-C74A6B833A42}" destId="{5236F92D-B7B7-4340-8DA9-180DC92FC834}" srcOrd="1" destOrd="0" presId="urn:microsoft.com/office/officeart/2005/8/layout/hierarchy3"/>
    <dgm:cxn modelId="{09277B3C-E981-4D86-A2EE-61F06410056A}" type="presParOf" srcId="{5236F92D-B7B7-4340-8DA9-180DC92FC834}" destId="{95CBBBE4-C369-41FD-84D7-EA0941681577}" srcOrd="0" destOrd="0" presId="urn:microsoft.com/office/officeart/2005/8/layout/hierarchy3"/>
    <dgm:cxn modelId="{8634672C-260D-4526-971C-479E70ED99C6}" type="presParOf" srcId="{5236F92D-B7B7-4340-8DA9-180DC92FC834}" destId="{DABC61DE-EFC9-467E-8D36-D7637FE0BB30}" srcOrd="1" destOrd="0" presId="urn:microsoft.com/office/officeart/2005/8/layout/hierarchy3"/>
    <dgm:cxn modelId="{3B22DECA-4D7A-40A9-AC77-311B0345100E}" type="presParOf" srcId="{5236F92D-B7B7-4340-8DA9-180DC92FC834}" destId="{C5D5C05F-224D-4138-8364-C5DFAEEB5CF3}" srcOrd="2" destOrd="0" presId="urn:microsoft.com/office/officeart/2005/8/layout/hierarchy3"/>
    <dgm:cxn modelId="{71528C0A-E454-4D7B-A26C-A3A95A068369}" type="presParOf" srcId="{5236F92D-B7B7-4340-8DA9-180DC92FC834}" destId="{AA5F1BE9-F903-4FD7-B5B5-7BC1C2A8A17A}" srcOrd="3" destOrd="0" presId="urn:microsoft.com/office/officeart/2005/8/layout/hierarchy3"/>
    <dgm:cxn modelId="{A7AB2D92-5C74-4746-B9FB-F5C6C5D25544}" type="presParOf" srcId="{AD538E75-AAFA-4E29-B6EF-27479D849515}" destId="{A59A490D-1602-43D4-9ED7-0B030F0F936D}" srcOrd="3" destOrd="0" presId="urn:microsoft.com/office/officeart/2005/8/layout/hierarchy3"/>
    <dgm:cxn modelId="{583AF421-A5CC-4930-A355-0CC9D474AAB9}" type="presParOf" srcId="{A59A490D-1602-43D4-9ED7-0B030F0F936D}" destId="{F6B0C05A-8769-4417-8827-56B32E36A196}" srcOrd="0" destOrd="0" presId="urn:microsoft.com/office/officeart/2005/8/layout/hierarchy3"/>
    <dgm:cxn modelId="{20B29941-A4A6-48E5-86DC-E9F4808E7931}" type="presParOf" srcId="{F6B0C05A-8769-4417-8827-56B32E36A196}" destId="{B112F588-71FC-4641-911D-C782CEBDAD3A}" srcOrd="0" destOrd="0" presId="urn:microsoft.com/office/officeart/2005/8/layout/hierarchy3"/>
    <dgm:cxn modelId="{75D52B18-2F9D-43C3-96F9-46092184A3A8}" type="presParOf" srcId="{F6B0C05A-8769-4417-8827-56B32E36A196}" destId="{31C324ED-4AE4-4A06-A6A3-5669F8CB4E33}" srcOrd="1" destOrd="0" presId="urn:microsoft.com/office/officeart/2005/8/layout/hierarchy3"/>
    <dgm:cxn modelId="{A74E6F6D-F8B2-42C4-A0E8-0A2E1467BA39}" type="presParOf" srcId="{A59A490D-1602-43D4-9ED7-0B030F0F936D}" destId="{93F1BDF2-5276-4D8B-AAEE-E51B0D6059E4}" srcOrd="1" destOrd="0" presId="urn:microsoft.com/office/officeart/2005/8/layout/hierarchy3"/>
    <dgm:cxn modelId="{9927EF63-45E9-48C2-98FD-9D76C2B4825F}" type="presParOf" srcId="{93F1BDF2-5276-4D8B-AAEE-E51B0D6059E4}" destId="{50AE3C25-AAB7-4B82-9424-F64AEB812D84}" srcOrd="0" destOrd="0" presId="urn:microsoft.com/office/officeart/2005/8/layout/hierarchy3"/>
    <dgm:cxn modelId="{0005CD58-6FF8-4409-BF60-E00BF1660B0D}" type="presParOf" srcId="{93F1BDF2-5276-4D8B-AAEE-E51B0D6059E4}" destId="{7519CF43-4C76-4E5C-96D6-C0BAD2F6D885}" srcOrd="1" destOrd="0" presId="urn:microsoft.com/office/officeart/2005/8/layout/hierarchy3"/>
    <dgm:cxn modelId="{DB215165-BEAC-4CAA-AECA-F2BE5B414F58}" type="presParOf" srcId="{93F1BDF2-5276-4D8B-AAEE-E51B0D6059E4}" destId="{B5B0C725-5348-4B6F-9CFC-DC25DD82950E}" srcOrd="2" destOrd="0" presId="urn:microsoft.com/office/officeart/2005/8/layout/hierarchy3"/>
    <dgm:cxn modelId="{4DA2AB12-50DE-4DDF-A22E-A5BAB16E323A}" type="presParOf" srcId="{93F1BDF2-5276-4D8B-AAEE-E51B0D6059E4}" destId="{7B247E74-0519-49A3-922C-BA8B5B19554E}" srcOrd="3" destOrd="0" presId="urn:microsoft.com/office/officeart/2005/8/layout/hierarchy3"/>
    <dgm:cxn modelId="{1DA12547-2A0C-4939-A128-56734EF3A681}" type="presParOf" srcId="{93F1BDF2-5276-4D8B-AAEE-E51B0D6059E4}" destId="{F821DDC3-5EA5-4C54-A714-5952719FF704}" srcOrd="4" destOrd="0" presId="urn:microsoft.com/office/officeart/2005/8/layout/hierarchy3"/>
    <dgm:cxn modelId="{A6CCD6FF-2CB0-495F-988B-A452DFE8ED86}" type="presParOf" srcId="{93F1BDF2-5276-4D8B-AAEE-E51B0D6059E4}" destId="{A23E2CB6-9D47-42F7-8BF2-B48E3EDE57AD}" srcOrd="5" destOrd="0" presId="urn:microsoft.com/office/officeart/2005/8/layout/hierarchy3"/>
    <dgm:cxn modelId="{65279D5F-33ED-43DB-999C-EDBD130898D8}" type="presParOf" srcId="{AD538E75-AAFA-4E29-B6EF-27479D849515}" destId="{3BBD4593-74C7-42FE-B00C-10618AB5DA58}" srcOrd="4" destOrd="0" presId="urn:microsoft.com/office/officeart/2005/8/layout/hierarchy3"/>
    <dgm:cxn modelId="{4DD20DDF-4200-4AE0-905C-DF953ACBAB1C}" type="presParOf" srcId="{3BBD4593-74C7-42FE-B00C-10618AB5DA58}" destId="{6C21D9E7-8A26-4AF8-9999-3D987157A10C}" srcOrd="0" destOrd="0" presId="urn:microsoft.com/office/officeart/2005/8/layout/hierarchy3"/>
    <dgm:cxn modelId="{235AEB10-D66C-46C2-99ED-15C8513EAC1D}" type="presParOf" srcId="{6C21D9E7-8A26-4AF8-9999-3D987157A10C}" destId="{F5AC45BB-80B4-48A9-B16F-6E490D34A1B5}" srcOrd="0" destOrd="0" presId="urn:microsoft.com/office/officeart/2005/8/layout/hierarchy3"/>
    <dgm:cxn modelId="{A475A13F-A974-4813-85EB-F986FA25A156}" type="presParOf" srcId="{6C21D9E7-8A26-4AF8-9999-3D987157A10C}" destId="{7D0E2CA8-5624-4E2D-B058-4D72F5AE56E0}" srcOrd="1" destOrd="0" presId="urn:microsoft.com/office/officeart/2005/8/layout/hierarchy3"/>
    <dgm:cxn modelId="{794C2854-023E-447F-9F5B-196C6A701B7B}" type="presParOf" srcId="{3BBD4593-74C7-42FE-B00C-10618AB5DA58}" destId="{00DEE305-3B59-4D93-A483-2E3905372706}" srcOrd="1" destOrd="0" presId="urn:microsoft.com/office/officeart/2005/8/layout/hierarchy3"/>
    <dgm:cxn modelId="{375777C2-BC2E-4209-98E9-B4B02C83DE77}" type="presParOf" srcId="{AD538E75-AAFA-4E29-B6EF-27479D849515}" destId="{19F59F8A-A04D-49DB-8B8D-38823178F954}" srcOrd="5" destOrd="0" presId="urn:microsoft.com/office/officeart/2005/8/layout/hierarchy3"/>
    <dgm:cxn modelId="{CC7E76CB-864E-497D-9616-EBF00C87E177}" type="presParOf" srcId="{19F59F8A-A04D-49DB-8B8D-38823178F954}" destId="{1D04E05F-1393-4411-9681-B0F4D1294517}" srcOrd="0" destOrd="0" presId="urn:microsoft.com/office/officeart/2005/8/layout/hierarchy3"/>
    <dgm:cxn modelId="{F345F9DC-2B6C-4138-B3B5-8AA07282E91D}" type="presParOf" srcId="{1D04E05F-1393-4411-9681-B0F4D1294517}" destId="{3004B580-A607-4344-9A28-C97C1848F0C4}" srcOrd="0" destOrd="0" presId="urn:microsoft.com/office/officeart/2005/8/layout/hierarchy3"/>
    <dgm:cxn modelId="{80A3ACD4-0B28-45CC-B984-512928B5DFF7}" type="presParOf" srcId="{1D04E05F-1393-4411-9681-B0F4D1294517}" destId="{B5823121-D8D1-4A23-9BBB-1D49BA9B3E67}" srcOrd="1" destOrd="0" presId="urn:microsoft.com/office/officeart/2005/8/layout/hierarchy3"/>
    <dgm:cxn modelId="{B4AFA5C5-6A80-468D-A2B3-2E1B179A2210}" type="presParOf" srcId="{19F59F8A-A04D-49DB-8B8D-38823178F954}" destId="{5A1B7345-AE77-42EC-A4E7-DC7D98A566CB}"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BF3A93C-7EFF-446F-BB6B-F1B0CE4A7A56}"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de-DE"/>
        </a:p>
      </dgm:t>
    </dgm:pt>
    <dgm:pt modelId="{50E23DBD-F5D6-4EC9-982F-86E5033AC06C}">
      <dgm:prSet phldrT="[Text]" custT="1"/>
      <dgm:spPr>
        <a:solidFill>
          <a:srgbClr val="83B25B"/>
        </a:solidFill>
      </dgm:spPr>
      <dgm:t>
        <a:bodyPr/>
        <a:lstStyle/>
        <a:p>
          <a:r>
            <a:rPr lang="de-DE" sz="2100" dirty="0">
              <a:latin typeface="Comic Sans MS" panose="030F0702030302020204" pitchFamily="66" charset="0"/>
            </a:rPr>
            <a:t>Start</a:t>
          </a:r>
        </a:p>
      </dgm:t>
    </dgm:pt>
    <dgm:pt modelId="{17443C9E-3717-4D91-95D5-6FD1A7F0B584}" type="parTrans" cxnId="{B4D21CED-1070-4AEF-8515-1404C3760A57}">
      <dgm:prSet/>
      <dgm:spPr/>
      <dgm:t>
        <a:bodyPr/>
        <a:lstStyle/>
        <a:p>
          <a:endParaRPr lang="de-DE"/>
        </a:p>
      </dgm:t>
    </dgm:pt>
    <dgm:pt modelId="{3F5BEC22-D262-4CBF-BAE4-1D95EC0DAD65}" type="sibTrans" cxnId="{B4D21CED-1070-4AEF-8515-1404C3760A57}">
      <dgm:prSet/>
      <dgm:spPr/>
      <dgm:t>
        <a:bodyPr/>
        <a:lstStyle/>
        <a:p>
          <a:endParaRPr lang="de-DE"/>
        </a:p>
      </dgm:t>
    </dgm:pt>
    <dgm:pt modelId="{75E5D015-98AF-4399-8F9B-1BD99FC1D18E}">
      <dgm:prSet phldrT="[Text]"/>
      <dgm:spPr>
        <a:solidFill>
          <a:schemeClr val="lt1">
            <a:hueOff val="0"/>
            <a:satOff val="0"/>
            <a:lumOff val="0"/>
          </a:schemeClr>
        </a:solidFill>
        <a:ln>
          <a:solidFill>
            <a:srgbClr val="83B25B"/>
          </a:solidFill>
        </a:ln>
      </dgm:spPr>
      <dgm:t>
        <a:bodyPr/>
        <a:lstStyle/>
        <a:p>
          <a:r>
            <a:rPr lang="de-DE" dirty="0">
              <a:latin typeface="Comic Sans MS" panose="030F0702030302020204" pitchFamily="66" charset="0"/>
            </a:rPr>
            <a:t>Aktuelles</a:t>
          </a:r>
        </a:p>
      </dgm:t>
    </dgm:pt>
    <dgm:pt modelId="{0F78E719-EB7F-40D4-A958-F1C364D62712}" type="parTrans" cxnId="{50DC36C1-EFDE-4A6A-B898-C5CCC278EE01}">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6F57A734-B5D7-4FFA-A3A4-90E1F48CF0C9}" type="sibTrans" cxnId="{50DC36C1-EFDE-4A6A-B898-C5CCC278EE01}">
      <dgm:prSet/>
      <dgm:spPr/>
      <dgm:t>
        <a:bodyPr/>
        <a:lstStyle/>
        <a:p>
          <a:endParaRPr lang="de-DE"/>
        </a:p>
      </dgm:t>
    </dgm:pt>
    <dgm:pt modelId="{896B37E2-F51A-43F0-9973-84DF4B30B0C1}">
      <dgm:prSet phldrT="[Text]"/>
      <dgm:spPr>
        <a:ln>
          <a:solidFill>
            <a:srgbClr val="83B25B"/>
          </a:solidFill>
        </a:ln>
      </dgm:spPr>
      <dgm:t>
        <a:bodyPr/>
        <a:lstStyle/>
        <a:p>
          <a:r>
            <a:rPr lang="de-DE" dirty="0">
              <a:latin typeface="Comic Sans MS" panose="030F0702030302020204" pitchFamily="66" charset="0"/>
            </a:rPr>
            <a:t>Informationen über das Team und die Tierheimat </a:t>
          </a:r>
        </a:p>
      </dgm:t>
    </dgm:pt>
    <dgm:pt modelId="{F155C721-E79D-4505-A20A-FE8E06091FCF}" type="parTrans" cxnId="{812AFE61-E6C6-4C09-964F-35BD1AEA62DD}">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14E6D3C1-9799-4A41-A1A0-F0E5C369C6ED}" type="sibTrans" cxnId="{812AFE61-E6C6-4C09-964F-35BD1AEA62DD}">
      <dgm:prSet/>
      <dgm:spPr/>
      <dgm:t>
        <a:bodyPr/>
        <a:lstStyle/>
        <a:p>
          <a:endParaRPr lang="de-DE"/>
        </a:p>
      </dgm:t>
    </dgm:pt>
    <dgm:pt modelId="{F284D636-C44C-4F0A-A356-2F33AAE754E0}">
      <dgm:prSet phldrT="[Text]"/>
      <dgm:spPr>
        <a:solidFill>
          <a:srgbClr val="83B25B"/>
        </a:solidFill>
      </dgm:spPr>
      <dgm:t>
        <a:bodyPr/>
        <a:lstStyle/>
        <a:p>
          <a:r>
            <a:rPr lang="de-DE" dirty="0">
              <a:latin typeface="Comic Sans MS" panose="030F0702030302020204" pitchFamily="66" charset="0"/>
            </a:rPr>
            <a:t>Unsere Tiere</a:t>
          </a:r>
        </a:p>
      </dgm:t>
    </dgm:pt>
    <dgm:pt modelId="{4724EFCB-CE8E-435C-907E-C81EEDF55E39}" type="parTrans" cxnId="{CC461E39-6A11-4728-A393-573FB20522BA}">
      <dgm:prSet/>
      <dgm:spPr/>
      <dgm:t>
        <a:bodyPr/>
        <a:lstStyle/>
        <a:p>
          <a:endParaRPr lang="de-DE"/>
        </a:p>
      </dgm:t>
    </dgm:pt>
    <dgm:pt modelId="{82C44C9F-68E5-4CB7-AF3D-A9165E33E6B1}" type="sibTrans" cxnId="{CC461E39-6A11-4728-A393-573FB20522BA}">
      <dgm:prSet/>
      <dgm:spPr/>
      <dgm:t>
        <a:bodyPr/>
        <a:lstStyle/>
        <a:p>
          <a:endParaRPr lang="de-DE"/>
        </a:p>
      </dgm:t>
    </dgm:pt>
    <dgm:pt modelId="{9C0443A1-9517-4014-8B58-EBCC660E5DF9}">
      <dgm:prSet phldrT="[Text]"/>
      <dgm:spPr>
        <a:ln>
          <a:solidFill>
            <a:srgbClr val="83B25B"/>
          </a:solidFill>
        </a:ln>
      </dgm:spPr>
      <dgm:t>
        <a:bodyPr/>
        <a:lstStyle/>
        <a:p>
          <a:r>
            <a:rPr lang="de-DE" dirty="0">
              <a:latin typeface="Comic Sans MS" panose="030F0702030302020204" pitchFamily="66" charset="0"/>
            </a:rPr>
            <a:t>Alle Tiere: Filterbare Liste der Tiere der Tierheimat </a:t>
          </a:r>
        </a:p>
      </dgm:t>
    </dgm:pt>
    <dgm:pt modelId="{21174AAB-06A2-47CC-8DB1-1A1A35384122}" type="parTrans" cxnId="{ECECFC32-C2FE-4288-B05F-815D4AF9128A}">
      <dgm:prSet>
        <dgm:style>
          <a:lnRef idx="1">
            <a:schemeClr val="accent2"/>
          </a:lnRef>
          <a:fillRef idx="0">
            <a:schemeClr val="accent2"/>
          </a:fillRef>
          <a:effectRef idx="0">
            <a:schemeClr val="accent2"/>
          </a:effectRef>
          <a:fontRef idx="minor">
            <a:schemeClr val="tx1"/>
          </a:fontRef>
        </dgm:style>
      </dgm:prSet>
      <dgm:spPr>
        <a:ln/>
      </dgm:spPr>
      <dgm:t>
        <a:bodyPr/>
        <a:lstStyle/>
        <a:p>
          <a:endParaRPr lang="de-DE"/>
        </a:p>
      </dgm:t>
    </dgm:pt>
    <dgm:pt modelId="{B84A4AF5-48B2-4992-A0CE-A774D47DA3FB}" type="sibTrans" cxnId="{ECECFC32-C2FE-4288-B05F-815D4AF9128A}">
      <dgm:prSet/>
      <dgm:spPr/>
      <dgm:t>
        <a:bodyPr/>
        <a:lstStyle/>
        <a:p>
          <a:endParaRPr lang="de-DE"/>
        </a:p>
      </dgm:t>
    </dgm:pt>
    <dgm:pt modelId="{B4687FB1-9E8F-447B-80C7-883E736CA4DE}">
      <dgm:prSet phldrT="[Text]"/>
      <dgm:spPr>
        <a:solidFill>
          <a:srgbClr val="83B25B"/>
        </a:solidFill>
      </dgm:spPr>
      <dgm:t>
        <a:bodyPr/>
        <a:lstStyle/>
        <a:p>
          <a:r>
            <a:rPr lang="de-DE" dirty="0">
              <a:latin typeface="Comic Sans MS" panose="030F0702030302020204" pitchFamily="66" charset="0"/>
            </a:rPr>
            <a:t>Aktuelles</a:t>
          </a:r>
        </a:p>
      </dgm:t>
    </dgm:pt>
    <dgm:pt modelId="{47772743-45E4-47B2-9EC1-C2C3C2FB827E}" type="parTrans" cxnId="{1959FEBF-45DB-4640-B302-C7F22E081F2C}">
      <dgm:prSet/>
      <dgm:spPr/>
      <dgm:t>
        <a:bodyPr/>
        <a:lstStyle/>
        <a:p>
          <a:endParaRPr lang="de-DE"/>
        </a:p>
      </dgm:t>
    </dgm:pt>
    <dgm:pt modelId="{1AFBADC3-6C25-4393-AC1C-047B741112E7}" type="sibTrans" cxnId="{1959FEBF-45DB-4640-B302-C7F22E081F2C}">
      <dgm:prSet/>
      <dgm:spPr/>
      <dgm:t>
        <a:bodyPr/>
        <a:lstStyle/>
        <a:p>
          <a:endParaRPr lang="de-DE"/>
        </a:p>
      </dgm:t>
    </dgm:pt>
    <dgm:pt modelId="{80A9A000-D1CD-4573-BFC6-B6AB069C162B}">
      <dgm:prSet phldrT="[Text]"/>
      <dgm:spPr>
        <a:ln>
          <a:solidFill>
            <a:srgbClr val="83B25B"/>
          </a:solidFill>
        </a:ln>
      </dgm:spPr>
      <dgm:t>
        <a:bodyPr/>
        <a:lstStyle/>
        <a:p>
          <a:r>
            <a:rPr lang="de-DE" dirty="0">
              <a:latin typeface="Comic Sans MS" panose="030F0702030302020204" pitchFamily="66" charset="0"/>
            </a:rPr>
            <a:t>Button mit Verweis zu detaillierten Infos zum Tier</a:t>
          </a:r>
        </a:p>
      </dgm:t>
    </dgm:pt>
    <dgm:pt modelId="{D1B34221-02B5-485B-9491-70F509E86899}" type="parTrans" cxnId="{3315C44B-FCC9-41A6-BD73-7FE9E156A29B}">
      <dgm:prSet>
        <dgm:style>
          <a:lnRef idx="1">
            <a:schemeClr val="accent2"/>
          </a:lnRef>
          <a:fillRef idx="0">
            <a:schemeClr val="accent2"/>
          </a:fillRef>
          <a:effectRef idx="0">
            <a:schemeClr val="accent2"/>
          </a:effectRef>
          <a:fontRef idx="minor">
            <a:schemeClr val="tx1"/>
          </a:fontRef>
        </dgm:style>
      </dgm:prSet>
      <dgm:spPr>
        <a:ln/>
      </dgm:spPr>
      <dgm:t>
        <a:bodyPr/>
        <a:lstStyle/>
        <a:p>
          <a:endParaRPr lang="de-DE"/>
        </a:p>
      </dgm:t>
    </dgm:pt>
    <dgm:pt modelId="{66C4D63C-EE4E-4C53-ABF4-15B29BE62C35}" type="sibTrans" cxnId="{3315C44B-FCC9-41A6-BD73-7FE9E156A29B}">
      <dgm:prSet/>
      <dgm:spPr/>
      <dgm:t>
        <a:bodyPr/>
        <a:lstStyle/>
        <a:p>
          <a:endParaRPr lang="de-DE"/>
        </a:p>
      </dgm:t>
    </dgm:pt>
    <dgm:pt modelId="{F0972A20-0544-408C-91DE-5125D933792A}">
      <dgm:prSet phldrT="[Text]"/>
      <dgm:spPr>
        <a:solidFill>
          <a:srgbClr val="83B25B"/>
        </a:solidFill>
      </dgm:spPr>
      <dgm:t>
        <a:bodyPr/>
        <a:lstStyle/>
        <a:p>
          <a:r>
            <a:rPr lang="de-DE" dirty="0">
              <a:latin typeface="Comic Sans MS" panose="030F0702030302020204" pitchFamily="66" charset="0"/>
            </a:rPr>
            <a:t>Vermisst / Gefunden</a:t>
          </a:r>
        </a:p>
      </dgm:t>
    </dgm:pt>
    <dgm:pt modelId="{ED1687AA-BCA3-467B-AD9A-6975AD599052}" type="parTrans" cxnId="{1D118C4C-639E-40D4-BCB2-2670BC05146D}">
      <dgm:prSet/>
      <dgm:spPr/>
      <dgm:t>
        <a:bodyPr/>
        <a:lstStyle/>
        <a:p>
          <a:endParaRPr lang="de-DE"/>
        </a:p>
      </dgm:t>
    </dgm:pt>
    <dgm:pt modelId="{A62DEAC7-1749-4342-B179-AE031894523B}" type="sibTrans" cxnId="{1D118C4C-639E-40D4-BCB2-2670BC05146D}">
      <dgm:prSet/>
      <dgm:spPr/>
      <dgm:t>
        <a:bodyPr/>
        <a:lstStyle/>
        <a:p>
          <a:endParaRPr lang="de-DE"/>
        </a:p>
      </dgm:t>
    </dgm:pt>
    <dgm:pt modelId="{AA4A87D9-E1D5-4C09-B68B-74C263BC4EF1}">
      <dgm:prSet phldrT="[Text]"/>
      <dgm:spPr>
        <a:solidFill>
          <a:srgbClr val="83B25B"/>
        </a:solidFill>
      </dgm:spPr>
      <dgm:t>
        <a:bodyPr/>
        <a:lstStyle/>
        <a:p>
          <a:r>
            <a:rPr lang="de-DE" dirty="0">
              <a:latin typeface="Comic Sans MS" panose="030F0702030302020204" pitchFamily="66" charset="0"/>
            </a:rPr>
            <a:t>Service Infos </a:t>
          </a:r>
        </a:p>
      </dgm:t>
    </dgm:pt>
    <dgm:pt modelId="{2B36ADC3-3B5B-4563-B30A-F2F3A61FED35}" type="parTrans" cxnId="{994E8F18-B911-4E9F-B134-EA1BE27726AB}">
      <dgm:prSet/>
      <dgm:spPr/>
      <dgm:t>
        <a:bodyPr/>
        <a:lstStyle/>
        <a:p>
          <a:endParaRPr lang="de-DE"/>
        </a:p>
      </dgm:t>
    </dgm:pt>
    <dgm:pt modelId="{5C2462FA-0FE8-42B9-AF2D-EE48FE69505E}" type="sibTrans" cxnId="{994E8F18-B911-4E9F-B134-EA1BE27726AB}">
      <dgm:prSet/>
      <dgm:spPr/>
      <dgm:t>
        <a:bodyPr/>
        <a:lstStyle/>
        <a:p>
          <a:endParaRPr lang="de-DE"/>
        </a:p>
      </dgm:t>
    </dgm:pt>
    <dgm:pt modelId="{D8CE5E80-57F5-43F8-8D8A-E413E833C81F}">
      <dgm:prSet phldrT="[Text]"/>
      <dgm:spPr>
        <a:ln>
          <a:solidFill>
            <a:srgbClr val="83B25B"/>
          </a:solidFill>
        </a:ln>
      </dgm:spPr>
      <dgm:t>
        <a:bodyPr/>
        <a:lstStyle/>
        <a:p>
          <a:r>
            <a:rPr lang="de-DE" dirty="0">
              <a:latin typeface="Comic Sans MS" panose="030F0702030302020204" pitchFamily="66" charset="0"/>
            </a:rPr>
            <a:t>Artikel zu verschiedenen Themenbereichen</a:t>
          </a:r>
        </a:p>
      </dgm:t>
    </dgm:pt>
    <dgm:pt modelId="{985EC1C3-30BA-4DB8-81A8-2D016B2C2C7D}" type="parTrans" cxnId="{6185C8F6-79E2-4711-BED2-E6220D467347}">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82AC0890-E043-4727-ABA9-BB40DD03C692}" type="sibTrans" cxnId="{6185C8F6-79E2-4711-BED2-E6220D467347}">
      <dgm:prSet/>
      <dgm:spPr/>
      <dgm:t>
        <a:bodyPr/>
        <a:lstStyle/>
        <a:p>
          <a:endParaRPr lang="de-DE"/>
        </a:p>
      </dgm:t>
    </dgm:pt>
    <dgm:pt modelId="{10BFF374-D469-4398-A4D2-CCB2515D3BAA}">
      <dgm:prSet phldrT="[Text]"/>
      <dgm:spPr>
        <a:ln>
          <a:solidFill>
            <a:srgbClr val="83B25B"/>
          </a:solidFill>
        </a:ln>
      </dgm:spPr>
      <dgm:t>
        <a:bodyPr/>
        <a:lstStyle/>
        <a:p>
          <a:r>
            <a:rPr lang="de-DE" b="1" dirty="0">
              <a:latin typeface="Comic Sans MS" panose="030F0702030302020204" pitchFamily="66" charset="0"/>
            </a:rPr>
            <a:t>Untermenü: </a:t>
          </a:r>
          <a:r>
            <a:rPr lang="de-DE" dirty="0">
              <a:latin typeface="Comic Sans MS" panose="030F0702030302020204" pitchFamily="66" charset="0"/>
            </a:rPr>
            <a:t>Alle Tiere, Vermisste Tiere, Gefundene Tiere, </a:t>
          </a:r>
        </a:p>
      </dgm:t>
    </dgm:pt>
    <dgm:pt modelId="{C1B2EAE5-0CE6-4770-B02A-4D9D2529F79C}" type="parTrans" cxnId="{8E96074E-F9BC-430E-92FF-A4D33BCF8598}">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FB218BD3-1F71-42A4-BA4C-2BB7C022E0FE}" type="sibTrans" cxnId="{8E96074E-F9BC-430E-92FF-A4D33BCF8598}">
      <dgm:prSet/>
      <dgm:spPr/>
      <dgm:t>
        <a:bodyPr/>
        <a:lstStyle/>
        <a:p>
          <a:endParaRPr lang="de-DE"/>
        </a:p>
      </dgm:t>
    </dgm:pt>
    <dgm:pt modelId="{728440C7-C1AA-40D1-9850-16AE1F7FB0AD}">
      <dgm:prSet phldrT="[Text]"/>
      <dgm:spPr>
        <a:ln>
          <a:solidFill>
            <a:srgbClr val="83B25B"/>
          </a:solidFill>
        </a:ln>
      </dgm:spPr>
      <dgm:t>
        <a:bodyPr/>
        <a:lstStyle/>
        <a:p>
          <a:r>
            <a:rPr lang="de-DE" dirty="0">
              <a:latin typeface="Comic Sans MS" panose="030F0702030302020204" pitchFamily="66" charset="0"/>
            </a:rPr>
            <a:t>Helfen, Spenden, Vermittlung, Tiere abgeben </a:t>
          </a:r>
        </a:p>
      </dgm:t>
    </dgm:pt>
    <dgm:pt modelId="{20BC13D7-FB19-47D1-80C3-5DCFEC29D126}" type="parTrans" cxnId="{F74EA67B-1829-4FAD-92D2-27BB4791C052}">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D03E1B54-FD8B-485D-9611-5570E1CBD8EC}" type="sibTrans" cxnId="{F74EA67B-1829-4FAD-92D2-27BB4791C052}">
      <dgm:prSet/>
      <dgm:spPr/>
      <dgm:t>
        <a:bodyPr/>
        <a:lstStyle/>
        <a:p>
          <a:endParaRPr lang="de-DE"/>
        </a:p>
      </dgm:t>
    </dgm:pt>
    <dgm:pt modelId="{892DEA8B-3DD8-4193-A7B9-AB0A52E5B8EA}">
      <dgm:prSet phldrT="[Text]"/>
      <dgm:spPr>
        <a:solidFill>
          <a:srgbClr val="83B25B"/>
        </a:solidFill>
      </dgm:spPr>
      <dgm:t>
        <a:bodyPr/>
        <a:lstStyle/>
        <a:p>
          <a:r>
            <a:rPr lang="de-DE" dirty="0">
              <a:latin typeface="Comic Sans MS" panose="030F0702030302020204" pitchFamily="66" charset="0"/>
            </a:rPr>
            <a:t>Login/ Logout</a:t>
          </a:r>
        </a:p>
      </dgm:t>
    </dgm:pt>
    <dgm:pt modelId="{47AAFD48-FE45-47BD-9FD9-5CDB83828103}" type="parTrans" cxnId="{5730FDFC-5111-4B82-AF02-2909927340C6}">
      <dgm:prSet/>
      <dgm:spPr/>
      <dgm:t>
        <a:bodyPr/>
        <a:lstStyle/>
        <a:p>
          <a:endParaRPr lang="de-DE"/>
        </a:p>
      </dgm:t>
    </dgm:pt>
    <dgm:pt modelId="{7D041C1A-24E7-462A-A113-87FF8E1612C9}" type="sibTrans" cxnId="{5730FDFC-5111-4B82-AF02-2909927340C6}">
      <dgm:prSet/>
      <dgm:spPr/>
      <dgm:t>
        <a:bodyPr/>
        <a:lstStyle/>
        <a:p>
          <a:endParaRPr lang="de-DE"/>
        </a:p>
      </dgm:t>
    </dgm:pt>
    <dgm:pt modelId="{5621E8CB-DEB0-4F42-A8E9-70A6BB4CD41F}">
      <dgm:prSet phldrT="[Text]"/>
      <dgm:spPr>
        <a:ln>
          <a:solidFill>
            <a:srgbClr val="83B25B"/>
          </a:solidFill>
        </a:ln>
      </dgm:spPr>
      <dgm:t>
        <a:bodyPr/>
        <a:lstStyle/>
        <a:p>
          <a:r>
            <a:rPr lang="de-DE" dirty="0">
              <a:latin typeface="Comic Sans MS" panose="030F0702030302020204" pitchFamily="66" charset="0"/>
            </a:rPr>
            <a:t>Alle Tiere: Vermisste Tiere und gefundene Tiere</a:t>
          </a:r>
        </a:p>
      </dgm:t>
    </dgm:pt>
    <dgm:pt modelId="{41FF93B1-3D0D-406A-B167-6CCFC0001C4B}" type="parTrans" cxnId="{DA0C992A-BB1E-4FD4-8C8B-43C82657A7CC}">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E054F5F8-5612-4B26-85A6-E9584CBBFB1B}" type="sibTrans" cxnId="{DA0C992A-BB1E-4FD4-8C8B-43C82657A7CC}">
      <dgm:prSet/>
      <dgm:spPr/>
      <dgm:t>
        <a:bodyPr/>
        <a:lstStyle/>
        <a:p>
          <a:endParaRPr lang="de-DE"/>
        </a:p>
      </dgm:t>
    </dgm:pt>
    <dgm:pt modelId="{BA8F63FD-0EEF-42D8-BC8A-3E2E19119C4C}">
      <dgm:prSet phldrT="[Text]"/>
      <dgm:spPr>
        <a:ln>
          <a:solidFill>
            <a:srgbClr val="83B25B"/>
          </a:solidFill>
        </a:ln>
      </dgm:spPr>
      <dgm:t>
        <a:bodyPr/>
        <a:lstStyle/>
        <a:p>
          <a:r>
            <a:rPr lang="de-DE" b="1" dirty="0">
              <a:latin typeface="Comic Sans MS" panose="030F0702030302020204" pitchFamily="66" charset="0"/>
            </a:rPr>
            <a:t>Login: </a:t>
          </a:r>
          <a:r>
            <a:rPr lang="de-DE" dirty="0">
              <a:latin typeface="Comic Sans MS" panose="030F0702030302020204" pitchFamily="66" charset="0"/>
            </a:rPr>
            <a:t>Formular zum Anbieten von Hilfe</a:t>
          </a:r>
        </a:p>
      </dgm:t>
    </dgm:pt>
    <dgm:pt modelId="{C35E8514-3FAA-4259-8CC3-669D9DEC0142}" type="parTrans" cxnId="{CDC0C101-7FDD-4110-97F8-77EF2F7014E3}">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50423514-E239-4C24-B5CC-0C95F15B9BFA}" type="sibTrans" cxnId="{CDC0C101-7FDD-4110-97F8-77EF2F7014E3}">
      <dgm:prSet/>
      <dgm:spPr/>
      <dgm:t>
        <a:bodyPr/>
        <a:lstStyle/>
        <a:p>
          <a:endParaRPr lang="de-DE"/>
        </a:p>
      </dgm:t>
    </dgm:pt>
    <dgm:pt modelId="{B6A41323-C268-4594-B400-AA0F979E5898}">
      <dgm:prSet phldrT="[Text]"/>
      <dgm:spPr>
        <a:ln>
          <a:solidFill>
            <a:srgbClr val="83B25B"/>
          </a:solidFill>
        </a:ln>
      </dgm:spPr>
      <dgm:t>
        <a:bodyPr/>
        <a:lstStyle/>
        <a:p>
          <a:r>
            <a:rPr lang="de-DE" dirty="0">
              <a:latin typeface="Comic Sans MS" panose="030F0702030302020204" pitchFamily="66" charset="0"/>
            </a:rPr>
            <a:t>Button mit Verweis zu detaillierten Infos zu Artikeln</a:t>
          </a:r>
        </a:p>
      </dgm:t>
    </dgm:pt>
    <dgm:pt modelId="{B4F03A55-37F4-40B3-B932-DBDEB6593897}" type="parTrans" cxnId="{4FE2B699-4611-4982-9C99-F43D1B6A857A}">
      <dgm:prSet>
        <dgm:style>
          <a:lnRef idx="1">
            <a:schemeClr val="accent2"/>
          </a:lnRef>
          <a:fillRef idx="0">
            <a:schemeClr val="accent2"/>
          </a:fillRef>
          <a:effectRef idx="0">
            <a:schemeClr val="accent2"/>
          </a:effectRef>
          <a:fontRef idx="minor">
            <a:schemeClr val="tx1"/>
          </a:fontRef>
        </dgm:style>
      </dgm:prSet>
      <dgm:spPr/>
      <dgm:t>
        <a:bodyPr/>
        <a:lstStyle/>
        <a:p>
          <a:endParaRPr lang="de-DE"/>
        </a:p>
      </dgm:t>
    </dgm:pt>
    <dgm:pt modelId="{12D33CC6-32E6-4FBC-A636-02697DA413E0}" type="sibTrans" cxnId="{4FE2B699-4611-4982-9C99-F43D1B6A857A}">
      <dgm:prSet/>
      <dgm:spPr/>
      <dgm:t>
        <a:bodyPr/>
        <a:lstStyle/>
        <a:p>
          <a:endParaRPr lang="de-DE"/>
        </a:p>
      </dgm:t>
    </dgm:pt>
    <dgm:pt modelId="{1E7B8E65-0092-408C-9B29-34C9F1999EDE}">
      <dgm:prSet phldrT="[Text]"/>
      <dgm:spPr>
        <a:ln>
          <a:solidFill>
            <a:srgbClr val="83B25B"/>
          </a:solidFill>
        </a:ln>
      </dgm:spPr>
      <dgm:t>
        <a:bodyPr/>
        <a:lstStyle/>
        <a:p>
          <a:r>
            <a:rPr lang="de-DE" dirty="0">
              <a:latin typeface="Comic Sans MS" panose="030F0702030302020204" pitchFamily="66" charset="0"/>
            </a:rPr>
            <a:t>Exemplarische Darstellung der Tiere der Tierheimat</a:t>
          </a:r>
        </a:p>
      </dgm:t>
    </dgm:pt>
    <dgm:pt modelId="{E4E52837-77F2-4FD9-B2B4-34F70B955A6F}" type="parTrans" cxnId="{EAC6BCA5-E86C-4619-85AC-4849ABB9E13B}">
      <dgm:prSet>
        <dgm:style>
          <a:lnRef idx="1">
            <a:schemeClr val="accent6"/>
          </a:lnRef>
          <a:fillRef idx="0">
            <a:schemeClr val="accent6"/>
          </a:fillRef>
          <a:effectRef idx="0">
            <a:schemeClr val="accent6"/>
          </a:effectRef>
          <a:fontRef idx="minor">
            <a:schemeClr val="tx1"/>
          </a:fontRef>
        </dgm:style>
      </dgm:prSet>
      <dgm:spPr>
        <a:solidFill>
          <a:srgbClr val="83B25B"/>
        </a:solidFill>
        <a:ln>
          <a:solidFill>
            <a:srgbClr val="83B25B"/>
          </a:solidFill>
        </a:ln>
      </dgm:spPr>
      <dgm:t>
        <a:bodyPr/>
        <a:lstStyle/>
        <a:p>
          <a:endParaRPr lang="de-DE"/>
        </a:p>
      </dgm:t>
    </dgm:pt>
    <dgm:pt modelId="{2024476F-5BAD-4614-AB59-EEC36486B00A}" type="sibTrans" cxnId="{EAC6BCA5-E86C-4619-85AC-4849ABB9E13B}">
      <dgm:prSet/>
      <dgm:spPr/>
      <dgm:t>
        <a:bodyPr/>
        <a:lstStyle/>
        <a:p>
          <a:endParaRPr lang="de-DE"/>
        </a:p>
      </dgm:t>
    </dgm:pt>
    <dgm:pt modelId="{72C971CD-F2A1-410D-8147-21254E6F78EE}">
      <dgm:prSet phldrT="[Text]"/>
      <dgm:spPr>
        <a:ln>
          <a:solidFill>
            <a:srgbClr val="83B25B"/>
          </a:solidFill>
        </a:ln>
      </dgm:spPr>
      <dgm:t>
        <a:bodyPr/>
        <a:lstStyle/>
        <a:p>
          <a:r>
            <a:rPr lang="de-DE" b="1" dirty="0">
              <a:latin typeface="Comic Sans MS" panose="030F0702030302020204" pitchFamily="66" charset="0"/>
            </a:rPr>
            <a:t>Untermenü: </a:t>
          </a:r>
          <a:r>
            <a:rPr lang="de-DE" dirty="0">
              <a:latin typeface="Comic Sans MS" panose="030F0702030302020204" pitchFamily="66" charset="0"/>
            </a:rPr>
            <a:t>Alle Tiere, Hunde, Katzen, Kleintiere, Exoten</a:t>
          </a:r>
        </a:p>
      </dgm:t>
    </dgm:pt>
    <dgm:pt modelId="{DCBFEB3F-06A4-4DB4-AD5A-30AB1DE0B773}" type="parTrans" cxnId="{578C990B-6C31-4EC3-96C9-7ED4148E9D21}">
      <dgm:prSet/>
      <dgm:spPr/>
      <dgm:t>
        <a:bodyPr/>
        <a:lstStyle/>
        <a:p>
          <a:endParaRPr lang="de-DE"/>
        </a:p>
      </dgm:t>
    </dgm:pt>
    <dgm:pt modelId="{EA2F46C5-771A-4035-A2DB-7745921E72B7}" type="sibTrans" cxnId="{578C990B-6C31-4EC3-96C9-7ED4148E9D21}">
      <dgm:prSet/>
      <dgm:spPr/>
      <dgm:t>
        <a:bodyPr/>
        <a:lstStyle/>
        <a:p>
          <a:endParaRPr lang="de-DE"/>
        </a:p>
      </dgm:t>
    </dgm:pt>
    <dgm:pt modelId="{D6E21A95-9DE1-4E2E-AD47-2C9C2B88CD29}">
      <dgm:prSet phldrT="[Text]"/>
      <dgm:spPr>
        <a:ln>
          <a:solidFill>
            <a:srgbClr val="83B25B"/>
          </a:solidFill>
        </a:ln>
      </dgm:spPr>
      <dgm:t>
        <a:bodyPr/>
        <a:lstStyle/>
        <a:p>
          <a:r>
            <a:rPr lang="de-DE" b="1" dirty="0">
              <a:latin typeface="Comic Sans MS" panose="030F0702030302020204" pitchFamily="66" charset="0"/>
            </a:rPr>
            <a:t>Login: </a:t>
          </a:r>
          <a:r>
            <a:rPr lang="de-DE" dirty="0">
              <a:latin typeface="Comic Sans MS" panose="030F0702030302020204" pitchFamily="66" charset="0"/>
            </a:rPr>
            <a:t>Formular Tiere vermisst / gefunden melden </a:t>
          </a:r>
        </a:p>
      </dgm:t>
    </dgm:pt>
    <dgm:pt modelId="{58A24A7A-E642-4702-B7CF-99EBFECC34B3}" type="parTrans" cxnId="{B37D9E58-C408-41D3-94F5-C441664E0D3D}">
      <dgm:prSet>
        <dgm:style>
          <a:lnRef idx="1">
            <a:schemeClr val="accent2"/>
          </a:lnRef>
          <a:fillRef idx="0">
            <a:schemeClr val="accent2"/>
          </a:fillRef>
          <a:effectRef idx="0">
            <a:schemeClr val="accent2"/>
          </a:effectRef>
          <a:fontRef idx="minor">
            <a:schemeClr val="tx1"/>
          </a:fontRef>
        </dgm:style>
      </dgm:prSet>
      <dgm:spPr/>
      <dgm:t>
        <a:bodyPr/>
        <a:lstStyle/>
        <a:p>
          <a:endParaRPr lang="de-DE"/>
        </a:p>
      </dgm:t>
    </dgm:pt>
    <dgm:pt modelId="{33F32861-8E3A-4820-99E0-C16836D27CF2}" type="sibTrans" cxnId="{B37D9E58-C408-41D3-94F5-C441664E0D3D}">
      <dgm:prSet/>
      <dgm:spPr/>
      <dgm:t>
        <a:bodyPr/>
        <a:lstStyle/>
        <a:p>
          <a:endParaRPr lang="de-DE"/>
        </a:p>
      </dgm:t>
    </dgm:pt>
    <dgm:pt modelId="{AD538E75-AAFA-4E29-B6EF-27479D849515}" type="pres">
      <dgm:prSet presAssocID="{4BF3A93C-7EFF-446F-BB6B-F1B0CE4A7A56}" presName="diagram" presStyleCnt="0">
        <dgm:presLayoutVars>
          <dgm:chPref val="1"/>
          <dgm:dir/>
          <dgm:animOne val="branch"/>
          <dgm:animLvl val="lvl"/>
          <dgm:resizeHandles/>
        </dgm:presLayoutVars>
      </dgm:prSet>
      <dgm:spPr/>
    </dgm:pt>
    <dgm:pt modelId="{88F30CC4-7A30-46E2-9041-B068E3F5D2C2}" type="pres">
      <dgm:prSet presAssocID="{50E23DBD-F5D6-4EC9-982F-86E5033AC06C}" presName="root" presStyleCnt="0"/>
      <dgm:spPr/>
    </dgm:pt>
    <dgm:pt modelId="{084D614B-0007-4306-B831-C07E636C3227}" type="pres">
      <dgm:prSet presAssocID="{50E23DBD-F5D6-4EC9-982F-86E5033AC06C}" presName="rootComposite" presStyleCnt="0"/>
      <dgm:spPr/>
    </dgm:pt>
    <dgm:pt modelId="{74F90A21-388D-4E7F-BCE8-9971300BBB86}" type="pres">
      <dgm:prSet presAssocID="{50E23DBD-F5D6-4EC9-982F-86E5033AC06C}" presName="rootText" presStyleLbl="node1" presStyleIdx="0" presStyleCnt="6"/>
      <dgm:spPr/>
    </dgm:pt>
    <dgm:pt modelId="{92C65D25-05DE-448E-BD08-678A2F06D8CF}" type="pres">
      <dgm:prSet presAssocID="{50E23DBD-F5D6-4EC9-982F-86E5033AC06C}" presName="rootConnector" presStyleLbl="node1" presStyleIdx="0" presStyleCnt="6"/>
      <dgm:spPr/>
    </dgm:pt>
    <dgm:pt modelId="{34DA82F6-6A03-4F34-8546-A550E9FB2A8B}" type="pres">
      <dgm:prSet presAssocID="{50E23DBD-F5D6-4EC9-982F-86E5033AC06C}" presName="childShape" presStyleCnt="0"/>
      <dgm:spPr/>
    </dgm:pt>
    <dgm:pt modelId="{4E4F7628-3085-40DE-BAAD-93B7D263816D}" type="pres">
      <dgm:prSet presAssocID="{0F78E719-EB7F-40D4-A958-F1C364D62712}" presName="Name13" presStyleLbl="parChTrans1D2" presStyleIdx="0" presStyleCnt="13"/>
      <dgm:spPr/>
    </dgm:pt>
    <dgm:pt modelId="{EB41B960-C014-4CBA-BDB1-28685A2D0A07}" type="pres">
      <dgm:prSet presAssocID="{75E5D015-98AF-4399-8F9B-1BD99FC1D18E}" presName="childText" presStyleLbl="bgAcc1" presStyleIdx="0" presStyleCnt="13">
        <dgm:presLayoutVars>
          <dgm:bulletEnabled val="1"/>
        </dgm:presLayoutVars>
      </dgm:prSet>
      <dgm:spPr/>
    </dgm:pt>
    <dgm:pt modelId="{27878806-67E9-4172-A4F7-BF442C3F1B5D}" type="pres">
      <dgm:prSet presAssocID="{F155C721-E79D-4505-A20A-FE8E06091FCF}" presName="Name13" presStyleLbl="parChTrans1D2" presStyleIdx="1" presStyleCnt="13"/>
      <dgm:spPr/>
    </dgm:pt>
    <dgm:pt modelId="{4E4798DF-2E72-4C7E-9385-27FDC8AFDF25}" type="pres">
      <dgm:prSet presAssocID="{896B37E2-F51A-43F0-9973-84DF4B30B0C1}" presName="childText" presStyleLbl="bgAcc1" presStyleIdx="1" presStyleCnt="13">
        <dgm:presLayoutVars>
          <dgm:bulletEnabled val="1"/>
        </dgm:presLayoutVars>
      </dgm:prSet>
      <dgm:spPr/>
    </dgm:pt>
    <dgm:pt modelId="{13A78A5A-6294-4B40-88FA-28CD304D27EE}" type="pres">
      <dgm:prSet presAssocID="{E4E52837-77F2-4FD9-B2B4-34F70B955A6F}" presName="Name13" presStyleLbl="parChTrans1D2" presStyleIdx="2" presStyleCnt="13"/>
      <dgm:spPr/>
    </dgm:pt>
    <dgm:pt modelId="{295200EF-2AA5-4F70-B44A-E6123876900E}" type="pres">
      <dgm:prSet presAssocID="{1E7B8E65-0092-408C-9B29-34C9F1999EDE}" presName="childText" presStyleLbl="bgAcc1" presStyleIdx="2" presStyleCnt="13">
        <dgm:presLayoutVars>
          <dgm:bulletEnabled val="1"/>
        </dgm:presLayoutVars>
      </dgm:prSet>
      <dgm:spPr/>
    </dgm:pt>
    <dgm:pt modelId="{9F56F362-BF20-405B-B294-6E54DD64D138}" type="pres">
      <dgm:prSet presAssocID="{F284D636-C44C-4F0A-A356-2F33AAE754E0}" presName="root" presStyleCnt="0"/>
      <dgm:spPr/>
    </dgm:pt>
    <dgm:pt modelId="{CFD41AAF-7062-43D6-B9E0-E600B4F55CAD}" type="pres">
      <dgm:prSet presAssocID="{F284D636-C44C-4F0A-A356-2F33AAE754E0}" presName="rootComposite" presStyleCnt="0"/>
      <dgm:spPr/>
    </dgm:pt>
    <dgm:pt modelId="{D15AF5DD-09D4-42F2-AB59-2B00D7B5E5F6}" type="pres">
      <dgm:prSet presAssocID="{F284D636-C44C-4F0A-A356-2F33AAE754E0}" presName="rootText" presStyleLbl="node1" presStyleIdx="1" presStyleCnt="6"/>
      <dgm:spPr/>
    </dgm:pt>
    <dgm:pt modelId="{2B23B300-7B59-4066-9922-EC9FB60F6152}" type="pres">
      <dgm:prSet presAssocID="{F284D636-C44C-4F0A-A356-2F33AAE754E0}" presName="rootConnector" presStyleLbl="node1" presStyleIdx="1" presStyleCnt="6"/>
      <dgm:spPr/>
    </dgm:pt>
    <dgm:pt modelId="{C3E129A3-EFB5-44A0-93AA-5C5644735AF7}" type="pres">
      <dgm:prSet presAssocID="{F284D636-C44C-4F0A-A356-2F33AAE754E0}" presName="childShape" presStyleCnt="0"/>
      <dgm:spPr/>
    </dgm:pt>
    <dgm:pt modelId="{C555E878-C653-420E-98ED-F730A7F6326A}" type="pres">
      <dgm:prSet presAssocID="{DCBFEB3F-06A4-4DB4-AD5A-30AB1DE0B773}" presName="Name13" presStyleLbl="parChTrans1D2" presStyleIdx="3" presStyleCnt="13"/>
      <dgm:spPr/>
    </dgm:pt>
    <dgm:pt modelId="{A6365EB5-49B5-4445-8ACB-40E49A25D964}" type="pres">
      <dgm:prSet presAssocID="{72C971CD-F2A1-410D-8147-21254E6F78EE}" presName="childText" presStyleLbl="bgAcc1" presStyleIdx="3" presStyleCnt="13">
        <dgm:presLayoutVars>
          <dgm:bulletEnabled val="1"/>
        </dgm:presLayoutVars>
      </dgm:prSet>
      <dgm:spPr/>
    </dgm:pt>
    <dgm:pt modelId="{738BF291-27D2-4A0D-869A-DF38F58B441A}" type="pres">
      <dgm:prSet presAssocID="{21174AAB-06A2-47CC-8DB1-1A1A35384122}" presName="Name13" presStyleLbl="parChTrans1D2" presStyleIdx="4" presStyleCnt="13"/>
      <dgm:spPr/>
    </dgm:pt>
    <dgm:pt modelId="{16570159-7E49-4AF1-B8EC-D0DE36EB68D5}" type="pres">
      <dgm:prSet presAssocID="{9C0443A1-9517-4014-8B58-EBCC660E5DF9}" presName="childText" presStyleLbl="bgAcc1" presStyleIdx="4" presStyleCnt="13">
        <dgm:presLayoutVars>
          <dgm:bulletEnabled val="1"/>
        </dgm:presLayoutVars>
      </dgm:prSet>
      <dgm:spPr/>
    </dgm:pt>
    <dgm:pt modelId="{E4593976-05AC-4362-B22D-97B7AAB4C5A5}" type="pres">
      <dgm:prSet presAssocID="{D1B34221-02B5-485B-9491-70F509E86899}" presName="Name13" presStyleLbl="parChTrans1D2" presStyleIdx="5" presStyleCnt="13"/>
      <dgm:spPr/>
    </dgm:pt>
    <dgm:pt modelId="{F0288D09-BF97-4AD3-82B0-C562B3BFD9C2}" type="pres">
      <dgm:prSet presAssocID="{80A9A000-D1CD-4573-BFC6-B6AB069C162B}" presName="childText" presStyleLbl="bgAcc1" presStyleIdx="5" presStyleCnt="13">
        <dgm:presLayoutVars>
          <dgm:bulletEnabled val="1"/>
        </dgm:presLayoutVars>
      </dgm:prSet>
      <dgm:spPr/>
    </dgm:pt>
    <dgm:pt modelId="{5964E193-BAC7-4D9B-81D9-C74A6B833A42}" type="pres">
      <dgm:prSet presAssocID="{B4687FB1-9E8F-447B-80C7-883E736CA4DE}" presName="root" presStyleCnt="0"/>
      <dgm:spPr/>
    </dgm:pt>
    <dgm:pt modelId="{4F56D367-70EC-4F3B-8F0E-5C95C17BCF5D}" type="pres">
      <dgm:prSet presAssocID="{B4687FB1-9E8F-447B-80C7-883E736CA4DE}" presName="rootComposite" presStyleCnt="0"/>
      <dgm:spPr/>
    </dgm:pt>
    <dgm:pt modelId="{5A008197-DCD6-4850-A6A3-9FE17641BBAB}" type="pres">
      <dgm:prSet presAssocID="{B4687FB1-9E8F-447B-80C7-883E736CA4DE}" presName="rootText" presStyleLbl="node1" presStyleIdx="2" presStyleCnt="6"/>
      <dgm:spPr/>
    </dgm:pt>
    <dgm:pt modelId="{4718D085-A03E-499B-9373-F5C0925A9D07}" type="pres">
      <dgm:prSet presAssocID="{B4687FB1-9E8F-447B-80C7-883E736CA4DE}" presName="rootConnector" presStyleLbl="node1" presStyleIdx="2" presStyleCnt="6"/>
      <dgm:spPr/>
    </dgm:pt>
    <dgm:pt modelId="{5236F92D-B7B7-4340-8DA9-180DC92FC834}" type="pres">
      <dgm:prSet presAssocID="{B4687FB1-9E8F-447B-80C7-883E736CA4DE}" presName="childShape" presStyleCnt="0"/>
      <dgm:spPr/>
    </dgm:pt>
    <dgm:pt modelId="{95CBBBE4-C369-41FD-84D7-EA0941681577}" type="pres">
      <dgm:prSet presAssocID="{985EC1C3-30BA-4DB8-81A8-2D016B2C2C7D}" presName="Name13" presStyleLbl="parChTrans1D2" presStyleIdx="6" presStyleCnt="13"/>
      <dgm:spPr/>
    </dgm:pt>
    <dgm:pt modelId="{DABC61DE-EFC9-467E-8D36-D7637FE0BB30}" type="pres">
      <dgm:prSet presAssocID="{D8CE5E80-57F5-43F8-8D8A-E413E833C81F}" presName="childText" presStyleLbl="bgAcc1" presStyleIdx="6" presStyleCnt="13">
        <dgm:presLayoutVars>
          <dgm:bulletEnabled val="1"/>
        </dgm:presLayoutVars>
      </dgm:prSet>
      <dgm:spPr/>
    </dgm:pt>
    <dgm:pt modelId="{C5D5C05F-224D-4138-8364-C5DFAEEB5CF3}" type="pres">
      <dgm:prSet presAssocID="{B4F03A55-37F4-40B3-B932-DBDEB6593897}" presName="Name13" presStyleLbl="parChTrans1D2" presStyleIdx="7" presStyleCnt="13"/>
      <dgm:spPr/>
    </dgm:pt>
    <dgm:pt modelId="{AA5F1BE9-F903-4FD7-B5B5-7BC1C2A8A17A}" type="pres">
      <dgm:prSet presAssocID="{B6A41323-C268-4594-B400-AA0F979E5898}" presName="childText" presStyleLbl="bgAcc1" presStyleIdx="7" presStyleCnt="13">
        <dgm:presLayoutVars>
          <dgm:bulletEnabled val="1"/>
        </dgm:presLayoutVars>
      </dgm:prSet>
      <dgm:spPr/>
    </dgm:pt>
    <dgm:pt modelId="{A59A490D-1602-43D4-9ED7-0B030F0F936D}" type="pres">
      <dgm:prSet presAssocID="{F0972A20-0544-408C-91DE-5125D933792A}" presName="root" presStyleCnt="0"/>
      <dgm:spPr/>
    </dgm:pt>
    <dgm:pt modelId="{F6B0C05A-8769-4417-8827-56B32E36A196}" type="pres">
      <dgm:prSet presAssocID="{F0972A20-0544-408C-91DE-5125D933792A}" presName="rootComposite" presStyleCnt="0"/>
      <dgm:spPr/>
    </dgm:pt>
    <dgm:pt modelId="{B112F588-71FC-4641-911D-C782CEBDAD3A}" type="pres">
      <dgm:prSet presAssocID="{F0972A20-0544-408C-91DE-5125D933792A}" presName="rootText" presStyleLbl="node1" presStyleIdx="3" presStyleCnt="6"/>
      <dgm:spPr/>
    </dgm:pt>
    <dgm:pt modelId="{31C324ED-4AE4-4A06-A6A3-5669F8CB4E33}" type="pres">
      <dgm:prSet presAssocID="{F0972A20-0544-408C-91DE-5125D933792A}" presName="rootConnector" presStyleLbl="node1" presStyleIdx="3" presStyleCnt="6"/>
      <dgm:spPr/>
    </dgm:pt>
    <dgm:pt modelId="{93F1BDF2-5276-4D8B-AAEE-E51B0D6059E4}" type="pres">
      <dgm:prSet presAssocID="{F0972A20-0544-408C-91DE-5125D933792A}" presName="childShape" presStyleCnt="0"/>
      <dgm:spPr/>
    </dgm:pt>
    <dgm:pt modelId="{50AE3C25-AAB7-4B82-9424-F64AEB812D84}" type="pres">
      <dgm:prSet presAssocID="{C1B2EAE5-0CE6-4770-B02A-4D9D2529F79C}" presName="Name13" presStyleLbl="parChTrans1D2" presStyleIdx="8" presStyleCnt="13"/>
      <dgm:spPr/>
    </dgm:pt>
    <dgm:pt modelId="{7519CF43-4C76-4E5C-96D6-C0BAD2F6D885}" type="pres">
      <dgm:prSet presAssocID="{10BFF374-D469-4398-A4D2-CCB2515D3BAA}" presName="childText" presStyleLbl="bgAcc1" presStyleIdx="8" presStyleCnt="13">
        <dgm:presLayoutVars>
          <dgm:bulletEnabled val="1"/>
        </dgm:presLayoutVars>
      </dgm:prSet>
      <dgm:spPr/>
    </dgm:pt>
    <dgm:pt modelId="{B5B0C725-5348-4B6F-9CFC-DC25DD82950E}" type="pres">
      <dgm:prSet presAssocID="{41FF93B1-3D0D-406A-B167-6CCFC0001C4B}" presName="Name13" presStyleLbl="parChTrans1D2" presStyleIdx="9" presStyleCnt="13"/>
      <dgm:spPr/>
    </dgm:pt>
    <dgm:pt modelId="{7B247E74-0519-49A3-922C-BA8B5B19554E}" type="pres">
      <dgm:prSet presAssocID="{5621E8CB-DEB0-4F42-A8E9-70A6BB4CD41F}" presName="childText" presStyleLbl="bgAcc1" presStyleIdx="9" presStyleCnt="13">
        <dgm:presLayoutVars>
          <dgm:bulletEnabled val="1"/>
        </dgm:presLayoutVars>
      </dgm:prSet>
      <dgm:spPr/>
    </dgm:pt>
    <dgm:pt modelId="{F821DDC3-5EA5-4C54-A714-5952719FF704}" type="pres">
      <dgm:prSet presAssocID="{58A24A7A-E642-4702-B7CF-99EBFECC34B3}" presName="Name13" presStyleLbl="parChTrans1D2" presStyleIdx="10" presStyleCnt="13"/>
      <dgm:spPr/>
    </dgm:pt>
    <dgm:pt modelId="{A23E2CB6-9D47-42F7-8BF2-B48E3EDE57AD}" type="pres">
      <dgm:prSet presAssocID="{D6E21A95-9DE1-4E2E-AD47-2C9C2B88CD29}" presName="childText" presStyleLbl="bgAcc1" presStyleIdx="10" presStyleCnt="13">
        <dgm:presLayoutVars>
          <dgm:bulletEnabled val="1"/>
        </dgm:presLayoutVars>
      </dgm:prSet>
      <dgm:spPr/>
    </dgm:pt>
    <dgm:pt modelId="{3BBD4593-74C7-42FE-B00C-10618AB5DA58}" type="pres">
      <dgm:prSet presAssocID="{AA4A87D9-E1D5-4C09-B68B-74C263BC4EF1}" presName="root" presStyleCnt="0"/>
      <dgm:spPr/>
    </dgm:pt>
    <dgm:pt modelId="{6C21D9E7-8A26-4AF8-9999-3D987157A10C}" type="pres">
      <dgm:prSet presAssocID="{AA4A87D9-E1D5-4C09-B68B-74C263BC4EF1}" presName="rootComposite" presStyleCnt="0"/>
      <dgm:spPr/>
    </dgm:pt>
    <dgm:pt modelId="{F5AC45BB-80B4-48A9-B16F-6E490D34A1B5}" type="pres">
      <dgm:prSet presAssocID="{AA4A87D9-E1D5-4C09-B68B-74C263BC4EF1}" presName="rootText" presStyleLbl="node1" presStyleIdx="4" presStyleCnt="6"/>
      <dgm:spPr/>
    </dgm:pt>
    <dgm:pt modelId="{7D0E2CA8-5624-4E2D-B058-4D72F5AE56E0}" type="pres">
      <dgm:prSet presAssocID="{AA4A87D9-E1D5-4C09-B68B-74C263BC4EF1}" presName="rootConnector" presStyleLbl="node1" presStyleIdx="4" presStyleCnt="6"/>
      <dgm:spPr/>
    </dgm:pt>
    <dgm:pt modelId="{00DEE305-3B59-4D93-A483-2E3905372706}" type="pres">
      <dgm:prSet presAssocID="{AA4A87D9-E1D5-4C09-B68B-74C263BC4EF1}" presName="childShape" presStyleCnt="0"/>
      <dgm:spPr/>
    </dgm:pt>
    <dgm:pt modelId="{A699B786-1925-46AA-9FD1-038647374016}" type="pres">
      <dgm:prSet presAssocID="{20BC13D7-FB19-47D1-80C3-5DCFEC29D126}" presName="Name13" presStyleLbl="parChTrans1D2" presStyleIdx="11" presStyleCnt="13"/>
      <dgm:spPr/>
    </dgm:pt>
    <dgm:pt modelId="{B4090BA1-652C-46A3-B4A0-1BB101F03730}" type="pres">
      <dgm:prSet presAssocID="{728440C7-C1AA-40D1-9850-16AE1F7FB0AD}" presName="childText" presStyleLbl="bgAcc1" presStyleIdx="11" presStyleCnt="13">
        <dgm:presLayoutVars>
          <dgm:bulletEnabled val="1"/>
        </dgm:presLayoutVars>
      </dgm:prSet>
      <dgm:spPr/>
    </dgm:pt>
    <dgm:pt modelId="{348BC8C4-010D-4CBD-A696-85739B761644}" type="pres">
      <dgm:prSet presAssocID="{C35E8514-3FAA-4259-8CC3-669D9DEC0142}" presName="Name13" presStyleLbl="parChTrans1D2" presStyleIdx="12" presStyleCnt="13"/>
      <dgm:spPr/>
    </dgm:pt>
    <dgm:pt modelId="{4D5B3BF8-E7BB-4285-A189-56401D15F2E7}" type="pres">
      <dgm:prSet presAssocID="{BA8F63FD-0EEF-42D8-BC8A-3E2E19119C4C}" presName="childText" presStyleLbl="bgAcc1" presStyleIdx="12" presStyleCnt="13">
        <dgm:presLayoutVars>
          <dgm:bulletEnabled val="1"/>
        </dgm:presLayoutVars>
      </dgm:prSet>
      <dgm:spPr/>
    </dgm:pt>
    <dgm:pt modelId="{19F59F8A-A04D-49DB-8B8D-38823178F954}" type="pres">
      <dgm:prSet presAssocID="{892DEA8B-3DD8-4193-A7B9-AB0A52E5B8EA}" presName="root" presStyleCnt="0"/>
      <dgm:spPr/>
    </dgm:pt>
    <dgm:pt modelId="{1D04E05F-1393-4411-9681-B0F4D1294517}" type="pres">
      <dgm:prSet presAssocID="{892DEA8B-3DD8-4193-A7B9-AB0A52E5B8EA}" presName="rootComposite" presStyleCnt="0"/>
      <dgm:spPr/>
    </dgm:pt>
    <dgm:pt modelId="{3004B580-A607-4344-9A28-C97C1848F0C4}" type="pres">
      <dgm:prSet presAssocID="{892DEA8B-3DD8-4193-A7B9-AB0A52E5B8EA}" presName="rootText" presStyleLbl="node1" presStyleIdx="5" presStyleCnt="6"/>
      <dgm:spPr/>
    </dgm:pt>
    <dgm:pt modelId="{B5823121-D8D1-4A23-9BBB-1D49BA9B3E67}" type="pres">
      <dgm:prSet presAssocID="{892DEA8B-3DD8-4193-A7B9-AB0A52E5B8EA}" presName="rootConnector" presStyleLbl="node1" presStyleIdx="5" presStyleCnt="6"/>
      <dgm:spPr/>
    </dgm:pt>
    <dgm:pt modelId="{5A1B7345-AE77-42EC-A4E7-DC7D98A566CB}" type="pres">
      <dgm:prSet presAssocID="{892DEA8B-3DD8-4193-A7B9-AB0A52E5B8EA}" presName="childShape" presStyleCnt="0"/>
      <dgm:spPr/>
    </dgm:pt>
  </dgm:ptLst>
  <dgm:cxnLst>
    <dgm:cxn modelId="{CDC0C101-7FDD-4110-97F8-77EF2F7014E3}" srcId="{AA4A87D9-E1D5-4C09-B68B-74C263BC4EF1}" destId="{BA8F63FD-0EEF-42D8-BC8A-3E2E19119C4C}" srcOrd="1" destOrd="0" parTransId="{C35E8514-3FAA-4259-8CC3-669D9DEC0142}" sibTransId="{50423514-E239-4C24-B5CC-0C95F15B9BFA}"/>
    <dgm:cxn modelId="{8C46A003-80AC-44C6-976D-3CD901082EE8}" type="presOf" srcId="{E4E52837-77F2-4FD9-B2B4-34F70B955A6F}" destId="{13A78A5A-6294-4B40-88FA-28CD304D27EE}" srcOrd="0" destOrd="0" presId="urn:microsoft.com/office/officeart/2005/8/layout/hierarchy3"/>
    <dgm:cxn modelId="{578C990B-6C31-4EC3-96C9-7ED4148E9D21}" srcId="{F284D636-C44C-4F0A-A356-2F33AAE754E0}" destId="{72C971CD-F2A1-410D-8147-21254E6F78EE}" srcOrd="0" destOrd="0" parTransId="{DCBFEB3F-06A4-4DB4-AD5A-30AB1DE0B773}" sibTransId="{EA2F46C5-771A-4035-A2DB-7745921E72B7}"/>
    <dgm:cxn modelId="{8FF45C0D-5217-4DA8-9BA7-F0EDADB08AFD}" type="presOf" srcId="{896B37E2-F51A-43F0-9973-84DF4B30B0C1}" destId="{4E4798DF-2E72-4C7E-9385-27FDC8AFDF25}" srcOrd="0" destOrd="0" presId="urn:microsoft.com/office/officeart/2005/8/layout/hierarchy3"/>
    <dgm:cxn modelId="{9B9AE213-BBD5-4F92-8521-FA56FB1D416C}" type="presOf" srcId="{75E5D015-98AF-4399-8F9B-1BD99FC1D18E}" destId="{EB41B960-C014-4CBA-BDB1-28685A2D0A07}" srcOrd="0" destOrd="0" presId="urn:microsoft.com/office/officeart/2005/8/layout/hierarchy3"/>
    <dgm:cxn modelId="{4D599617-E867-4E1C-A1BC-2775BEE76CBB}" type="presOf" srcId="{D6E21A95-9DE1-4E2E-AD47-2C9C2B88CD29}" destId="{A23E2CB6-9D47-42F7-8BF2-B48E3EDE57AD}" srcOrd="0" destOrd="0" presId="urn:microsoft.com/office/officeart/2005/8/layout/hierarchy3"/>
    <dgm:cxn modelId="{994E8F18-B911-4E9F-B134-EA1BE27726AB}" srcId="{4BF3A93C-7EFF-446F-BB6B-F1B0CE4A7A56}" destId="{AA4A87D9-E1D5-4C09-B68B-74C263BC4EF1}" srcOrd="4" destOrd="0" parTransId="{2B36ADC3-3B5B-4563-B30A-F2F3A61FED35}" sibTransId="{5C2462FA-0FE8-42B9-AF2D-EE48FE69505E}"/>
    <dgm:cxn modelId="{CED6B51B-2CA3-4273-8238-F4B95F1BE73E}" type="presOf" srcId="{C35E8514-3FAA-4259-8CC3-669D9DEC0142}" destId="{348BC8C4-010D-4CBD-A696-85739B761644}" srcOrd="0" destOrd="0" presId="urn:microsoft.com/office/officeart/2005/8/layout/hierarchy3"/>
    <dgm:cxn modelId="{381F5821-CFB4-4AC3-8B1A-F31CC5E46F97}" type="presOf" srcId="{728440C7-C1AA-40D1-9850-16AE1F7FB0AD}" destId="{B4090BA1-652C-46A3-B4A0-1BB101F03730}" srcOrd="0" destOrd="0" presId="urn:microsoft.com/office/officeart/2005/8/layout/hierarchy3"/>
    <dgm:cxn modelId="{B9DE7C2A-71EA-4F9D-85FC-A0773C65DEA4}" type="presOf" srcId="{F0972A20-0544-408C-91DE-5125D933792A}" destId="{31C324ED-4AE4-4A06-A6A3-5669F8CB4E33}" srcOrd="1" destOrd="0" presId="urn:microsoft.com/office/officeart/2005/8/layout/hierarchy3"/>
    <dgm:cxn modelId="{DA0C992A-BB1E-4FD4-8C8B-43C82657A7CC}" srcId="{F0972A20-0544-408C-91DE-5125D933792A}" destId="{5621E8CB-DEB0-4F42-A8E9-70A6BB4CD41F}" srcOrd="1" destOrd="0" parTransId="{41FF93B1-3D0D-406A-B167-6CCFC0001C4B}" sibTransId="{E054F5F8-5612-4B26-85A6-E9584CBBFB1B}"/>
    <dgm:cxn modelId="{9510BD32-5180-4D69-B0E3-ABC347A32FDD}" type="presOf" srcId="{72C971CD-F2A1-410D-8147-21254E6F78EE}" destId="{A6365EB5-49B5-4445-8ACB-40E49A25D964}" srcOrd="0" destOrd="0" presId="urn:microsoft.com/office/officeart/2005/8/layout/hierarchy3"/>
    <dgm:cxn modelId="{ECECFC32-C2FE-4288-B05F-815D4AF9128A}" srcId="{F284D636-C44C-4F0A-A356-2F33AAE754E0}" destId="{9C0443A1-9517-4014-8B58-EBCC660E5DF9}" srcOrd="1" destOrd="0" parTransId="{21174AAB-06A2-47CC-8DB1-1A1A35384122}" sibTransId="{B84A4AF5-48B2-4992-A0CE-A774D47DA3FB}"/>
    <dgm:cxn modelId="{5FF5D333-F391-4BA4-A0F9-70F4485B8030}" type="presOf" srcId="{80A9A000-D1CD-4573-BFC6-B6AB069C162B}" destId="{F0288D09-BF97-4AD3-82B0-C562B3BFD9C2}" srcOrd="0" destOrd="0" presId="urn:microsoft.com/office/officeart/2005/8/layout/hierarchy3"/>
    <dgm:cxn modelId="{CC461E39-6A11-4728-A393-573FB20522BA}" srcId="{4BF3A93C-7EFF-446F-BB6B-F1B0CE4A7A56}" destId="{F284D636-C44C-4F0A-A356-2F33AAE754E0}" srcOrd="1" destOrd="0" parTransId="{4724EFCB-CE8E-435C-907E-C81EEDF55E39}" sibTransId="{82C44C9F-68E5-4CB7-AF3D-A9165E33E6B1}"/>
    <dgm:cxn modelId="{36A1AD40-E155-4735-A9C9-4D5615C8939F}" type="presOf" srcId="{DCBFEB3F-06A4-4DB4-AD5A-30AB1DE0B773}" destId="{C555E878-C653-420E-98ED-F730A7F6326A}" srcOrd="0" destOrd="0" presId="urn:microsoft.com/office/officeart/2005/8/layout/hierarchy3"/>
    <dgm:cxn modelId="{812AFE61-E6C6-4C09-964F-35BD1AEA62DD}" srcId="{50E23DBD-F5D6-4EC9-982F-86E5033AC06C}" destId="{896B37E2-F51A-43F0-9973-84DF4B30B0C1}" srcOrd="1" destOrd="0" parTransId="{F155C721-E79D-4505-A20A-FE8E06091FCF}" sibTransId="{14E6D3C1-9799-4A41-A1A0-F0E5C369C6ED}"/>
    <dgm:cxn modelId="{4E034163-AA79-4548-9D78-E5BDD0498D1E}" type="presOf" srcId="{D1B34221-02B5-485B-9491-70F509E86899}" destId="{E4593976-05AC-4362-B22D-97B7AAB4C5A5}" srcOrd="0" destOrd="0" presId="urn:microsoft.com/office/officeart/2005/8/layout/hierarchy3"/>
    <dgm:cxn modelId="{4724BD64-C3B0-463B-83C8-2B831EE1E709}" type="presOf" srcId="{50E23DBD-F5D6-4EC9-982F-86E5033AC06C}" destId="{92C65D25-05DE-448E-BD08-678A2F06D8CF}" srcOrd="1" destOrd="0" presId="urn:microsoft.com/office/officeart/2005/8/layout/hierarchy3"/>
    <dgm:cxn modelId="{C3C1F044-06D4-4957-B729-233D34842077}" type="presOf" srcId="{C1B2EAE5-0CE6-4770-B02A-4D9D2529F79C}" destId="{50AE3C25-AAB7-4B82-9424-F64AEB812D84}" srcOrd="0" destOrd="0" presId="urn:microsoft.com/office/officeart/2005/8/layout/hierarchy3"/>
    <dgm:cxn modelId="{3315C44B-FCC9-41A6-BD73-7FE9E156A29B}" srcId="{F284D636-C44C-4F0A-A356-2F33AAE754E0}" destId="{80A9A000-D1CD-4573-BFC6-B6AB069C162B}" srcOrd="2" destOrd="0" parTransId="{D1B34221-02B5-485B-9491-70F509E86899}" sibTransId="{66C4D63C-EE4E-4C53-ABF4-15B29BE62C35}"/>
    <dgm:cxn modelId="{1D118C4C-639E-40D4-BCB2-2670BC05146D}" srcId="{4BF3A93C-7EFF-446F-BB6B-F1B0CE4A7A56}" destId="{F0972A20-0544-408C-91DE-5125D933792A}" srcOrd="3" destOrd="0" parTransId="{ED1687AA-BCA3-467B-AD9A-6975AD599052}" sibTransId="{A62DEAC7-1749-4342-B179-AE031894523B}"/>
    <dgm:cxn modelId="{DADDB16C-F03A-435C-B0DD-522C57A1DF03}" type="presOf" srcId="{B6A41323-C268-4594-B400-AA0F979E5898}" destId="{AA5F1BE9-F903-4FD7-B5B5-7BC1C2A8A17A}" srcOrd="0" destOrd="0" presId="urn:microsoft.com/office/officeart/2005/8/layout/hierarchy3"/>
    <dgm:cxn modelId="{5DF7674D-E640-4DC2-A063-4019E6269F34}" type="presOf" srcId="{AA4A87D9-E1D5-4C09-B68B-74C263BC4EF1}" destId="{F5AC45BB-80B4-48A9-B16F-6E490D34A1B5}" srcOrd="0" destOrd="0" presId="urn:microsoft.com/office/officeart/2005/8/layout/hierarchy3"/>
    <dgm:cxn modelId="{8E96074E-F9BC-430E-92FF-A4D33BCF8598}" srcId="{F0972A20-0544-408C-91DE-5125D933792A}" destId="{10BFF374-D469-4398-A4D2-CCB2515D3BAA}" srcOrd="0" destOrd="0" parTransId="{C1B2EAE5-0CE6-4770-B02A-4D9D2529F79C}" sibTransId="{FB218BD3-1F71-42A4-BA4C-2BB7C022E0FE}"/>
    <dgm:cxn modelId="{2233DA4E-0235-4D71-90FB-881EF92FEADE}" type="presOf" srcId="{20BC13D7-FB19-47D1-80C3-5DCFEC29D126}" destId="{A699B786-1925-46AA-9FD1-038647374016}" srcOrd="0" destOrd="0" presId="urn:microsoft.com/office/officeart/2005/8/layout/hierarchy3"/>
    <dgm:cxn modelId="{95105851-F65F-46A5-B4C5-D397FC450EA0}" type="presOf" srcId="{4BF3A93C-7EFF-446F-BB6B-F1B0CE4A7A56}" destId="{AD538E75-AAFA-4E29-B6EF-27479D849515}" srcOrd="0" destOrd="0" presId="urn:microsoft.com/office/officeart/2005/8/layout/hierarchy3"/>
    <dgm:cxn modelId="{6C83AB75-C3B7-4A53-8B7D-20875B010E38}" type="presOf" srcId="{892DEA8B-3DD8-4193-A7B9-AB0A52E5B8EA}" destId="{B5823121-D8D1-4A23-9BBB-1D49BA9B3E67}" srcOrd="1" destOrd="0" presId="urn:microsoft.com/office/officeart/2005/8/layout/hierarchy3"/>
    <dgm:cxn modelId="{B37D9E58-C408-41D3-94F5-C441664E0D3D}" srcId="{F0972A20-0544-408C-91DE-5125D933792A}" destId="{D6E21A95-9DE1-4E2E-AD47-2C9C2B88CD29}" srcOrd="2" destOrd="0" parTransId="{58A24A7A-E642-4702-B7CF-99EBFECC34B3}" sibTransId="{33F32861-8E3A-4820-99E0-C16836D27CF2}"/>
    <dgm:cxn modelId="{D241307B-9010-41F8-AAAA-090640B953EC}" type="presOf" srcId="{F284D636-C44C-4F0A-A356-2F33AAE754E0}" destId="{D15AF5DD-09D4-42F2-AB59-2B00D7B5E5F6}" srcOrd="0" destOrd="0" presId="urn:microsoft.com/office/officeart/2005/8/layout/hierarchy3"/>
    <dgm:cxn modelId="{F74EA67B-1829-4FAD-92D2-27BB4791C052}" srcId="{AA4A87D9-E1D5-4C09-B68B-74C263BC4EF1}" destId="{728440C7-C1AA-40D1-9850-16AE1F7FB0AD}" srcOrd="0" destOrd="0" parTransId="{20BC13D7-FB19-47D1-80C3-5DCFEC29D126}" sibTransId="{D03E1B54-FD8B-485D-9611-5570E1CBD8EC}"/>
    <dgm:cxn modelId="{A00E6983-5CD3-472A-9A65-C0E23A0238AE}" type="presOf" srcId="{9C0443A1-9517-4014-8B58-EBCC660E5DF9}" destId="{16570159-7E49-4AF1-B8EC-D0DE36EB68D5}" srcOrd="0" destOrd="0" presId="urn:microsoft.com/office/officeart/2005/8/layout/hierarchy3"/>
    <dgm:cxn modelId="{49AB2496-A5ED-4B8E-85D2-3AFBE295A448}" type="presOf" srcId="{0F78E719-EB7F-40D4-A958-F1C364D62712}" destId="{4E4F7628-3085-40DE-BAAD-93B7D263816D}" srcOrd="0" destOrd="0" presId="urn:microsoft.com/office/officeart/2005/8/layout/hierarchy3"/>
    <dgm:cxn modelId="{04C89199-C07E-47B2-8798-47216B45D8E5}" type="presOf" srcId="{41FF93B1-3D0D-406A-B167-6CCFC0001C4B}" destId="{B5B0C725-5348-4B6F-9CFC-DC25DD82950E}" srcOrd="0" destOrd="0" presId="urn:microsoft.com/office/officeart/2005/8/layout/hierarchy3"/>
    <dgm:cxn modelId="{4FE2B699-4611-4982-9C99-F43D1B6A857A}" srcId="{B4687FB1-9E8F-447B-80C7-883E736CA4DE}" destId="{B6A41323-C268-4594-B400-AA0F979E5898}" srcOrd="1" destOrd="0" parTransId="{B4F03A55-37F4-40B3-B932-DBDEB6593897}" sibTransId="{12D33CC6-32E6-4FBC-A636-02697DA413E0}"/>
    <dgm:cxn modelId="{7F0DD3A2-274C-48CB-884D-A85FC13739EC}" type="presOf" srcId="{21174AAB-06A2-47CC-8DB1-1A1A35384122}" destId="{738BF291-27D2-4A0D-869A-DF38F58B441A}" srcOrd="0" destOrd="0" presId="urn:microsoft.com/office/officeart/2005/8/layout/hierarchy3"/>
    <dgm:cxn modelId="{EAC6BCA5-E86C-4619-85AC-4849ABB9E13B}" srcId="{50E23DBD-F5D6-4EC9-982F-86E5033AC06C}" destId="{1E7B8E65-0092-408C-9B29-34C9F1999EDE}" srcOrd="2" destOrd="0" parTransId="{E4E52837-77F2-4FD9-B2B4-34F70B955A6F}" sibTransId="{2024476F-5BAD-4614-AB59-EEC36486B00A}"/>
    <dgm:cxn modelId="{3CA711AB-8CCE-47D9-ABF1-D5BBB7D33EFA}" type="presOf" srcId="{AA4A87D9-E1D5-4C09-B68B-74C263BC4EF1}" destId="{7D0E2CA8-5624-4E2D-B058-4D72F5AE56E0}" srcOrd="1" destOrd="0" presId="urn:microsoft.com/office/officeart/2005/8/layout/hierarchy3"/>
    <dgm:cxn modelId="{D4611EAB-7264-48A4-9DF3-7095C16EBD11}" type="presOf" srcId="{50E23DBD-F5D6-4EC9-982F-86E5033AC06C}" destId="{74F90A21-388D-4E7F-BCE8-9971300BBB86}" srcOrd="0" destOrd="0" presId="urn:microsoft.com/office/officeart/2005/8/layout/hierarchy3"/>
    <dgm:cxn modelId="{75292EAF-30BF-42A6-8A10-E92FEA31EF1D}" type="presOf" srcId="{D8CE5E80-57F5-43F8-8D8A-E413E833C81F}" destId="{DABC61DE-EFC9-467E-8D36-D7637FE0BB30}" srcOrd="0" destOrd="0" presId="urn:microsoft.com/office/officeart/2005/8/layout/hierarchy3"/>
    <dgm:cxn modelId="{169BD4B1-E2CE-48AB-AF5C-A4175DDAD26B}" type="presOf" srcId="{F0972A20-0544-408C-91DE-5125D933792A}" destId="{B112F588-71FC-4641-911D-C782CEBDAD3A}" srcOrd="0" destOrd="0" presId="urn:microsoft.com/office/officeart/2005/8/layout/hierarchy3"/>
    <dgm:cxn modelId="{7A13C8B7-1688-47F4-96C2-688059844BAA}" type="presOf" srcId="{B4687FB1-9E8F-447B-80C7-883E736CA4DE}" destId="{4718D085-A03E-499B-9373-F5C0925A9D07}" srcOrd="1" destOrd="0" presId="urn:microsoft.com/office/officeart/2005/8/layout/hierarchy3"/>
    <dgm:cxn modelId="{D7F2EAB7-0585-4084-B699-2F3FC3E0C5E8}" type="presOf" srcId="{B4F03A55-37F4-40B3-B932-DBDEB6593897}" destId="{C5D5C05F-224D-4138-8364-C5DFAEEB5CF3}" srcOrd="0" destOrd="0" presId="urn:microsoft.com/office/officeart/2005/8/layout/hierarchy3"/>
    <dgm:cxn modelId="{F51FCAB9-1250-4252-97AF-66AB0549A1FA}" type="presOf" srcId="{B4687FB1-9E8F-447B-80C7-883E736CA4DE}" destId="{5A008197-DCD6-4850-A6A3-9FE17641BBAB}" srcOrd="0" destOrd="0" presId="urn:microsoft.com/office/officeart/2005/8/layout/hierarchy3"/>
    <dgm:cxn modelId="{786711BB-682D-406E-BDE0-D3A9C8A26032}" type="presOf" srcId="{985EC1C3-30BA-4DB8-81A8-2D016B2C2C7D}" destId="{95CBBBE4-C369-41FD-84D7-EA0941681577}" srcOrd="0" destOrd="0" presId="urn:microsoft.com/office/officeart/2005/8/layout/hierarchy3"/>
    <dgm:cxn modelId="{E516D3BD-18D1-4028-8121-A602909285B4}" type="presOf" srcId="{10BFF374-D469-4398-A4D2-CCB2515D3BAA}" destId="{7519CF43-4C76-4E5C-96D6-C0BAD2F6D885}" srcOrd="0" destOrd="0" presId="urn:microsoft.com/office/officeart/2005/8/layout/hierarchy3"/>
    <dgm:cxn modelId="{1959FEBF-45DB-4640-B302-C7F22E081F2C}" srcId="{4BF3A93C-7EFF-446F-BB6B-F1B0CE4A7A56}" destId="{B4687FB1-9E8F-447B-80C7-883E736CA4DE}" srcOrd="2" destOrd="0" parTransId="{47772743-45E4-47B2-9EC1-C2C3C2FB827E}" sibTransId="{1AFBADC3-6C25-4393-AC1C-047B741112E7}"/>
    <dgm:cxn modelId="{50DC36C1-EFDE-4A6A-B898-C5CCC278EE01}" srcId="{50E23DBD-F5D6-4EC9-982F-86E5033AC06C}" destId="{75E5D015-98AF-4399-8F9B-1BD99FC1D18E}" srcOrd="0" destOrd="0" parTransId="{0F78E719-EB7F-40D4-A958-F1C364D62712}" sibTransId="{6F57A734-B5D7-4FFA-A3A4-90E1F48CF0C9}"/>
    <dgm:cxn modelId="{897AA9CD-CB77-4886-886F-6E2EDC636CCF}" type="presOf" srcId="{58A24A7A-E642-4702-B7CF-99EBFECC34B3}" destId="{F821DDC3-5EA5-4C54-A714-5952719FF704}" srcOrd="0" destOrd="0" presId="urn:microsoft.com/office/officeart/2005/8/layout/hierarchy3"/>
    <dgm:cxn modelId="{1C9E61D2-20FB-4F86-BA13-927B788443AA}" type="presOf" srcId="{1E7B8E65-0092-408C-9B29-34C9F1999EDE}" destId="{295200EF-2AA5-4F70-B44A-E6123876900E}" srcOrd="0" destOrd="0" presId="urn:microsoft.com/office/officeart/2005/8/layout/hierarchy3"/>
    <dgm:cxn modelId="{A84351D6-06A7-4E42-B93C-6922B8E547AB}" type="presOf" srcId="{5621E8CB-DEB0-4F42-A8E9-70A6BB4CD41F}" destId="{7B247E74-0519-49A3-922C-BA8B5B19554E}" srcOrd="0" destOrd="0" presId="urn:microsoft.com/office/officeart/2005/8/layout/hierarchy3"/>
    <dgm:cxn modelId="{8F904BE2-212B-4C2B-BF83-9E496FD1B2A1}" type="presOf" srcId="{BA8F63FD-0EEF-42D8-BC8A-3E2E19119C4C}" destId="{4D5B3BF8-E7BB-4285-A189-56401D15F2E7}" srcOrd="0" destOrd="0" presId="urn:microsoft.com/office/officeart/2005/8/layout/hierarchy3"/>
    <dgm:cxn modelId="{730ACFE5-1117-4981-A81C-AF65805F8A3F}" type="presOf" srcId="{F155C721-E79D-4505-A20A-FE8E06091FCF}" destId="{27878806-67E9-4172-A4F7-BF442C3F1B5D}" srcOrd="0" destOrd="0" presId="urn:microsoft.com/office/officeart/2005/8/layout/hierarchy3"/>
    <dgm:cxn modelId="{06C892EB-A225-45CE-88F0-D516D4EB06EC}" type="presOf" srcId="{892DEA8B-3DD8-4193-A7B9-AB0A52E5B8EA}" destId="{3004B580-A607-4344-9A28-C97C1848F0C4}" srcOrd="0" destOrd="0" presId="urn:microsoft.com/office/officeart/2005/8/layout/hierarchy3"/>
    <dgm:cxn modelId="{B4D21CED-1070-4AEF-8515-1404C3760A57}" srcId="{4BF3A93C-7EFF-446F-BB6B-F1B0CE4A7A56}" destId="{50E23DBD-F5D6-4EC9-982F-86E5033AC06C}" srcOrd="0" destOrd="0" parTransId="{17443C9E-3717-4D91-95D5-6FD1A7F0B584}" sibTransId="{3F5BEC22-D262-4CBF-BAE4-1D95EC0DAD65}"/>
    <dgm:cxn modelId="{6185C8F6-79E2-4711-BED2-E6220D467347}" srcId="{B4687FB1-9E8F-447B-80C7-883E736CA4DE}" destId="{D8CE5E80-57F5-43F8-8D8A-E413E833C81F}" srcOrd="0" destOrd="0" parTransId="{985EC1C3-30BA-4DB8-81A8-2D016B2C2C7D}" sibTransId="{82AC0890-E043-4727-ABA9-BB40DD03C692}"/>
    <dgm:cxn modelId="{B67867F9-717A-4138-850C-5AC9AF5E011E}" type="presOf" srcId="{F284D636-C44C-4F0A-A356-2F33AAE754E0}" destId="{2B23B300-7B59-4066-9922-EC9FB60F6152}" srcOrd="1" destOrd="0" presId="urn:microsoft.com/office/officeart/2005/8/layout/hierarchy3"/>
    <dgm:cxn modelId="{5730FDFC-5111-4B82-AF02-2909927340C6}" srcId="{4BF3A93C-7EFF-446F-BB6B-F1B0CE4A7A56}" destId="{892DEA8B-3DD8-4193-A7B9-AB0A52E5B8EA}" srcOrd="5" destOrd="0" parTransId="{47AAFD48-FE45-47BD-9FD9-5CDB83828103}" sibTransId="{7D041C1A-24E7-462A-A113-87FF8E1612C9}"/>
    <dgm:cxn modelId="{5A841A6A-53F5-430B-8430-07829D513AF7}" type="presParOf" srcId="{AD538E75-AAFA-4E29-B6EF-27479D849515}" destId="{88F30CC4-7A30-46E2-9041-B068E3F5D2C2}" srcOrd="0" destOrd="0" presId="urn:microsoft.com/office/officeart/2005/8/layout/hierarchy3"/>
    <dgm:cxn modelId="{E0651950-8331-487D-8D94-3E4E39588AE4}" type="presParOf" srcId="{88F30CC4-7A30-46E2-9041-B068E3F5D2C2}" destId="{084D614B-0007-4306-B831-C07E636C3227}" srcOrd="0" destOrd="0" presId="urn:microsoft.com/office/officeart/2005/8/layout/hierarchy3"/>
    <dgm:cxn modelId="{C4861AB0-81BB-4184-B836-6A1CB51B9A3D}" type="presParOf" srcId="{084D614B-0007-4306-B831-C07E636C3227}" destId="{74F90A21-388D-4E7F-BCE8-9971300BBB86}" srcOrd="0" destOrd="0" presId="urn:microsoft.com/office/officeart/2005/8/layout/hierarchy3"/>
    <dgm:cxn modelId="{AF7D7A41-82ED-4A8F-94BB-6049A7FC320F}" type="presParOf" srcId="{084D614B-0007-4306-B831-C07E636C3227}" destId="{92C65D25-05DE-448E-BD08-678A2F06D8CF}" srcOrd="1" destOrd="0" presId="urn:microsoft.com/office/officeart/2005/8/layout/hierarchy3"/>
    <dgm:cxn modelId="{F2D2FC1E-0152-4729-B188-463E336742C1}" type="presParOf" srcId="{88F30CC4-7A30-46E2-9041-B068E3F5D2C2}" destId="{34DA82F6-6A03-4F34-8546-A550E9FB2A8B}" srcOrd="1" destOrd="0" presId="urn:microsoft.com/office/officeart/2005/8/layout/hierarchy3"/>
    <dgm:cxn modelId="{C4456EE3-95A4-4F3E-B839-B3398FD6041A}" type="presParOf" srcId="{34DA82F6-6A03-4F34-8546-A550E9FB2A8B}" destId="{4E4F7628-3085-40DE-BAAD-93B7D263816D}" srcOrd="0" destOrd="0" presId="urn:microsoft.com/office/officeart/2005/8/layout/hierarchy3"/>
    <dgm:cxn modelId="{0EC07A4A-D85E-47F2-A606-53EAB7383C31}" type="presParOf" srcId="{34DA82F6-6A03-4F34-8546-A550E9FB2A8B}" destId="{EB41B960-C014-4CBA-BDB1-28685A2D0A07}" srcOrd="1" destOrd="0" presId="urn:microsoft.com/office/officeart/2005/8/layout/hierarchy3"/>
    <dgm:cxn modelId="{C09DEEFA-2B27-47CA-8E3D-65B9F2EE8A22}" type="presParOf" srcId="{34DA82F6-6A03-4F34-8546-A550E9FB2A8B}" destId="{27878806-67E9-4172-A4F7-BF442C3F1B5D}" srcOrd="2" destOrd="0" presId="urn:microsoft.com/office/officeart/2005/8/layout/hierarchy3"/>
    <dgm:cxn modelId="{47307CD7-8419-481D-98E7-259B947B3303}" type="presParOf" srcId="{34DA82F6-6A03-4F34-8546-A550E9FB2A8B}" destId="{4E4798DF-2E72-4C7E-9385-27FDC8AFDF25}" srcOrd="3" destOrd="0" presId="urn:microsoft.com/office/officeart/2005/8/layout/hierarchy3"/>
    <dgm:cxn modelId="{F8286F49-02FD-4566-A8A6-3FD74F9E1560}" type="presParOf" srcId="{34DA82F6-6A03-4F34-8546-A550E9FB2A8B}" destId="{13A78A5A-6294-4B40-88FA-28CD304D27EE}" srcOrd="4" destOrd="0" presId="urn:microsoft.com/office/officeart/2005/8/layout/hierarchy3"/>
    <dgm:cxn modelId="{2A9CD0DF-40E1-4DD6-B4EB-840B05822970}" type="presParOf" srcId="{34DA82F6-6A03-4F34-8546-A550E9FB2A8B}" destId="{295200EF-2AA5-4F70-B44A-E6123876900E}" srcOrd="5" destOrd="0" presId="urn:microsoft.com/office/officeart/2005/8/layout/hierarchy3"/>
    <dgm:cxn modelId="{72BFBB48-C39D-46E8-8542-DF04B2DE0206}" type="presParOf" srcId="{AD538E75-AAFA-4E29-B6EF-27479D849515}" destId="{9F56F362-BF20-405B-B294-6E54DD64D138}" srcOrd="1" destOrd="0" presId="urn:microsoft.com/office/officeart/2005/8/layout/hierarchy3"/>
    <dgm:cxn modelId="{613CD079-22D7-4D7C-BC56-90F72961FD1C}" type="presParOf" srcId="{9F56F362-BF20-405B-B294-6E54DD64D138}" destId="{CFD41AAF-7062-43D6-B9E0-E600B4F55CAD}" srcOrd="0" destOrd="0" presId="urn:microsoft.com/office/officeart/2005/8/layout/hierarchy3"/>
    <dgm:cxn modelId="{95940480-F5FA-44B8-8A99-D11370BAC619}" type="presParOf" srcId="{CFD41AAF-7062-43D6-B9E0-E600B4F55CAD}" destId="{D15AF5DD-09D4-42F2-AB59-2B00D7B5E5F6}" srcOrd="0" destOrd="0" presId="urn:microsoft.com/office/officeart/2005/8/layout/hierarchy3"/>
    <dgm:cxn modelId="{79759F4E-10DC-44D3-B046-AE49FA08F7AE}" type="presParOf" srcId="{CFD41AAF-7062-43D6-B9E0-E600B4F55CAD}" destId="{2B23B300-7B59-4066-9922-EC9FB60F6152}" srcOrd="1" destOrd="0" presId="urn:microsoft.com/office/officeart/2005/8/layout/hierarchy3"/>
    <dgm:cxn modelId="{1B049D63-69EB-454E-9FA2-EEA78A3D4C9C}" type="presParOf" srcId="{9F56F362-BF20-405B-B294-6E54DD64D138}" destId="{C3E129A3-EFB5-44A0-93AA-5C5644735AF7}" srcOrd="1" destOrd="0" presId="urn:microsoft.com/office/officeart/2005/8/layout/hierarchy3"/>
    <dgm:cxn modelId="{2F3390B3-7059-404D-8D2A-97275BDE7AF4}" type="presParOf" srcId="{C3E129A3-EFB5-44A0-93AA-5C5644735AF7}" destId="{C555E878-C653-420E-98ED-F730A7F6326A}" srcOrd="0" destOrd="0" presId="urn:microsoft.com/office/officeart/2005/8/layout/hierarchy3"/>
    <dgm:cxn modelId="{A26823B2-66B1-4E0B-BFBB-BF94E08039CC}" type="presParOf" srcId="{C3E129A3-EFB5-44A0-93AA-5C5644735AF7}" destId="{A6365EB5-49B5-4445-8ACB-40E49A25D964}" srcOrd="1" destOrd="0" presId="urn:microsoft.com/office/officeart/2005/8/layout/hierarchy3"/>
    <dgm:cxn modelId="{2EBED727-8F87-4ED3-A230-765C813B99A7}" type="presParOf" srcId="{C3E129A3-EFB5-44A0-93AA-5C5644735AF7}" destId="{738BF291-27D2-4A0D-869A-DF38F58B441A}" srcOrd="2" destOrd="0" presId="urn:microsoft.com/office/officeart/2005/8/layout/hierarchy3"/>
    <dgm:cxn modelId="{C9766747-FC79-43EA-A0BA-0A067C30160F}" type="presParOf" srcId="{C3E129A3-EFB5-44A0-93AA-5C5644735AF7}" destId="{16570159-7E49-4AF1-B8EC-D0DE36EB68D5}" srcOrd="3" destOrd="0" presId="urn:microsoft.com/office/officeart/2005/8/layout/hierarchy3"/>
    <dgm:cxn modelId="{58929ECA-1A1D-4A23-8639-9ACEF496514B}" type="presParOf" srcId="{C3E129A3-EFB5-44A0-93AA-5C5644735AF7}" destId="{E4593976-05AC-4362-B22D-97B7AAB4C5A5}" srcOrd="4" destOrd="0" presId="urn:microsoft.com/office/officeart/2005/8/layout/hierarchy3"/>
    <dgm:cxn modelId="{5A43FDA7-4496-4445-B5DC-3F92102C4A93}" type="presParOf" srcId="{C3E129A3-EFB5-44A0-93AA-5C5644735AF7}" destId="{F0288D09-BF97-4AD3-82B0-C562B3BFD9C2}" srcOrd="5" destOrd="0" presId="urn:microsoft.com/office/officeart/2005/8/layout/hierarchy3"/>
    <dgm:cxn modelId="{E9D0A5FC-DBB3-4E0E-A411-3C2332EEEE08}" type="presParOf" srcId="{AD538E75-AAFA-4E29-B6EF-27479D849515}" destId="{5964E193-BAC7-4D9B-81D9-C74A6B833A42}" srcOrd="2" destOrd="0" presId="urn:microsoft.com/office/officeart/2005/8/layout/hierarchy3"/>
    <dgm:cxn modelId="{87286648-12AB-41DF-B9D5-C0C78D26FC2B}" type="presParOf" srcId="{5964E193-BAC7-4D9B-81D9-C74A6B833A42}" destId="{4F56D367-70EC-4F3B-8F0E-5C95C17BCF5D}" srcOrd="0" destOrd="0" presId="urn:microsoft.com/office/officeart/2005/8/layout/hierarchy3"/>
    <dgm:cxn modelId="{99421CE8-D5D1-4778-8466-BF8A878458F3}" type="presParOf" srcId="{4F56D367-70EC-4F3B-8F0E-5C95C17BCF5D}" destId="{5A008197-DCD6-4850-A6A3-9FE17641BBAB}" srcOrd="0" destOrd="0" presId="urn:microsoft.com/office/officeart/2005/8/layout/hierarchy3"/>
    <dgm:cxn modelId="{623AC2FA-F61F-4A59-B4CD-A085D88A352C}" type="presParOf" srcId="{4F56D367-70EC-4F3B-8F0E-5C95C17BCF5D}" destId="{4718D085-A03E-499B-9373-F5C0925A9D07}" srcOrd="1" destOrd="0" presId="urn:microsoft.com/office/officeart/2005/8/layout/hierarchy3"/>
    <dgm:cxn modelId="{C4A58E38-8D15-4479-A4F4-122402CDB22D}" type="presParOf" srcId="{5964E193-BAC7-4D9B-81D9-C74A6B833A42}" destId="{5236F92D-B7B7-4340-8DA9-180DC92FC834}" srcOrd="1" destOrd="0" presId="urn:microsoft.com/office/officeart/2005/8/layout/hierarchy3"/>
    <dgm:cxn modelId="{09277B3C-E981-4D86-A2EE-61F06410056A}" type="presParOf" srcId="{5236F92D-B7B7-4340-8DA9-180DC92FC834}" destId="{95CBBBE4-C369-41FD-84D7-EA0941681577}" srcOrd="0" destOrd="0" presId="urn:microsoft.com/office/officeart/2005/8/layout/hierarchy3"/>
    <dgm:cxn modelId="{8634672C-260D-4526-971C-479E70ED99C6}" type="presParOf" srcId="{5236F92D-B7B7-4340-8DA9-180DC92FC834}" destId="{DABC61DE-EFC9-467E-8D36-D7637FE0BB30}" srcOrd="1" destOrd="0" presId="urn:microsoft.com/office/officeart/2005/8/layout/hierarchy3"/>
    <dgm:cxn modelId="{3B22DECA-4D7A-40A9-AC77-311B0345100E}" type="presParOf" srcId="{5236F92D-B7B7-4340-8DA9-180DC92FC834}" destId="{C5D5C05F-224D-4138-8364-C5DFAEEB5CF3}" srcOrd="2" destOrd="0" presId="urn:microsoft.com/office/officeart/2005/8/layout/hierarchy3"/>
    <dgm:cxn modelId="{71528C0A-E454-4D7B-A26C-A3A95A068369}" type="presParOf" srcId="{5236F92D-B7B7-4340-8DA9-180DC92FC834}" destId="{AA5F1BE9-F903-4FD7-B5B5-7BC1C2A8A17A}" srcOrd="3" destOrd="0" presId="urn:microsoft.com/office/officeart/2005/8/layout/hierarchy3"/>
    <dgm:cxn modelId="{A7AB2D92-5C74-4746-B9FB-F5C6C5D25544}" type="presParOf" srcId="{AD538E75-AAFA-4E29-B6EF-27479D849515}" destId="{A59A490D-1602-43D4-9ED7-0B030F0F936D}" srcOrd="3" destOrd="0" presId="urn:microsoft.com/office/officeart/2005/8/layout/hierarchy3"/>
    <dgm:cxn modelId="{583AF421-A5CC-4930-A355-0CC9D474AAB9}" type="presParOf" srcId="{A59A490D-1602-43D4-9ED7-0B030F0F936D}" destId="{F6B0C05A-8769-4417-8827-56B32E36A196}" srcOrd="0" destOrd="0" presId="urn:microsoft.com/office/officeart/2005/8/layout/hierarchy3"/>
    <dgm:cxn modelId="{20B29941-A4A6-48E5-86DC-E9F4808E7931}" type="presParOf" srcId="{F6B0C05A-8769-4417-8827-56B32E36A196}" destId="{B112F588-71FC-4641-911D-C782CEBDAD3A}" srcOrd="0" destOrd="0" presId="urn:microsoft.com/office/officeart/2005/8/layout/hierarchy3"/>
    <dgm:cxn modelId="{75D52B18-2F9D-43C3-96F9-46092184A3A8}" type="presParOf" srcId="{F6B0C05A-8769-4417-8827-56B32E36A196}" destId="{31C324ED-4AE4-4A06-A6A3-5669F8CB4E33}" srcOrd="1" destOrd="0" presId="urn:microsoft.com/office/officeart/2005/8/layout/hierarchy3"/>
    <dgm:cxn modelId="{A74E6F6D-F8B2-42C4-A0E8-0A2E1467BA39}" type="presParOf" srcId="{A59A490D-1602-43D4-9ED7-0B030F0F936D}" destId="{93F1BDF2-5276-4D8B-AAEE-E51B0D6059E4}" srcOrd="1" destOrd="0" presId="urn:microsoft.com/office/officeart/2005/8/layout/hierarchy3"/>
    <dgm:cxn modelId="{9927EF63-45E9-48C2-98FD-9D76C2B4825F}" type="presParOf" srcId="{93F1BDF2-5276-4D8B-AAEE-E51B0D6059E4}" destId="{50AE3C25-AAB7-4B82-9424-F64AEB812D84}" srcOrd="0" destOrd="0" presId="urn:microsoft.com/office/officeart/2005/8/layout/hierarchy3"/>
    <dgm:cxn modelId="{0005CD58-6FF8-4409-BF60-E00BF1660B0D}" type="presParOf" srcId="{93F1BDF2-5276-4D8B-AAEE-E51B0D6059E4}" destId="{7519CF43-4C76-4E5C-96D6-C0BAD2F6D885}" srcOrd="1" destOrd="0" presId="urn:microsoft.com/office/officeart/2005/8/layout/hierarchy3"/>
    <dgm:cxn modelId="{DB215165-BEAC-4CAA-AECA-F2BE5B414F58}" type="presParOf" srcId="{93F1BDF2-5276-4D8B-AAEE-E51B0D6059E4}" destId="{B5B0C725-5348-4B6F-9CFC-DC25DD82950E}" srcOrd="2" destOrd="0" presId="urn:microsoft.com/office/officeart/2005/8/layout/hierarchy3"/>
    <dgm:cxn modelId="{4DA2AB12-50DE-4DDF-A22E-A5BAB16E323A}" type="presParOf" srcId="{93F1BDF2-5276-4D8B-AAEE-E51B0D6059E4}" destId="{7B247E74-0519-49A3-922C-BA8B5B19554E}" srcOrd="3" destOrd="0" presId="urn:microsoft.com/office/officeart/2005/8/layout/hierarchy3"/>
    <dgm:cxn modelId="{1DA12547-2A0C-4939-A128-56734EF3A681}" type="presParOf" srcId="{93F1BDF2-5276-4D8B-AAEE-E51B0D6059E4}" destId="{F821DDC3-5EA5-4C54-A714-5952719FF704}" srcOrd="4" destOrd="0" presId="urn:microsoft.com/office/officeart/2005/8/layout/hierarchy3"/>
    <dgm:cxn modelId="{A6CCD6FF-2CB0-495F-988B-A452DFE8ED86}" type="presParOf" srcId="{93F1BDF2-5276-4D8B-AAEE-E51B0D6059E4}" destId="{A23E2CB6-9D47-42F7-8BF2-B48E3EDE57AD}" srcOrd="5" destOrd="0" presId="urn:microsoft.com/office/officeart/2005/8/layout/hierarchy3"/>
    <dgm:cxn modelId="{65279D5F-33ED-43DB-999C-EDBD130898D8}" type="presParOf" srcId="{AD538E75-AAFA-4E29-B6EF-27479D849515}" destId="{3BBD4593-74C7-42FE-B00C-10618AB5DA58}" srcOrd="4" destOrd="0" presId="urn:microsoft.com/office/officeart/2005/8/layout/hierarchy3"/>
    <dgm:cxn modelId="{4DD20DDF-4200-4AE0-905C-DF953ACBAB1C}" type="presParOf" srcId="{3BBD4593-74C7-42FE-B00C-10618AB5DA58}" destId="{6C21D9E7-8A26-4AF8-9999-3D987157A10C}" srcOrd="0" destOrd="0" presId="urn:microsoft.com/office/officeart/2005/8/layout/hierarchy3"/>
    <dgm:cxn modelId="{235AEB10-D66C-46C2-99ED-15C8513EAC1D}" type="presParOf" srcId="{6C21D9E7-8A26-4AF8-9999-3D987157A10C}" destId="{F5AC45BB-80B4-48A9-B16F-6E490D34A1B5}" srcOrd="0" destOrd="0" presId="urn:microsoft.com/office/officeart/2005/8/layout/hierarchy3"/>
    <dgm:cxn modelId="{A475A13F-A974-4813-85EB-F986FA25A156}" type="presParOf" srcId="{6C21D9E7-8A26-4AF8-9999-3D987157A10C}" destId="{7D0E2CA8-5624-4E2D-B058-4D72F5AE56E0}" srcOrd="1" destOrd="0" presId="urn:microsoft.com/office/officeart/2005/8/layout/hierarchy3"/>
    <dgm:cxn modelId="{794C2854-023E-447F-9F5B-196C6A701B7B}" type="presParOf" srcId="{3BBD4593-74C7-42FE-B00C-10618AB5DA58}" destId="{00DEE305-3B59-4D93-A483-2E3905372706}" srcOrd="1" destOrd="0" presId="urn:microsoft.com/office/officeart/2005/8/layout/hierarchy3"/>
    <dgm:cxn modelId="{06E9ECF1-7796-43F0-8E31-56864D98B422}" type="presParOf" srcId="{00DEE305-3B59-4D93-A483-2E3905372706}" destId="{A699B786-1925-46AA-9FD1-038647374016}" srcOrd="0" destOrd="0" presId="urn:microsoft.com/office/officeart/2005/8/layout/hierarchy3"/>
    <dgm:cxn modelId="{F24D12EA-8631-4C08-833F-6AC5CBD04C8B}" type="presParOf" srcId="{00DEE305-3B59-4D93-A483-2E3905372706}" destId="{B4090BA1-652C-46A3-B4A0-1BB101F03730}" srcOrd="1" destOrd="0" presId="urn:microsoft.com/office/officeart/2005/8/layout/hierarchy3"/>
    <dgm:cxn modelId="{45067A5F-4FB6-4069-B567-F5B3D6E376DA}" type="presParOf" srcId="{00DEE305-3B59-4D93-A483-2E3905372706}" destId="{348BC8C4-010D-4CBD-A696-85739B761644}" srcOrd="2" destOrd="0" presId="urn:microsoft.com/office/officeart/2005/8/layout/hierarchy3"/>
    <dgm:cxn modelId="{A48555CB-0A30-46E3-A2BE-7731B1BA1A60}" type="presParOf" srcId="{00DEE305-3B59-4D93-A483-2E3905372706}" destId="{4D5B3BF8-E7BB-4285-A189-56401D15F2E7}" srcOrd="3" destOrd="0" presId="urn:microsoft.com/office/officeart/2005/8/layout/hierarchy3"/>
    <dgm:cxn modelId="{375777C2-BC2E-4209-98E9-B4B02C83DE77}" type="presParOf" srcId="{AD538E75-AAFA-4E29-B6EF-27479D849515}" destId="{19F59F8A-A04D-49DB-8B8D-38823178F954}" srcOrd="5" destOrd="0" presId="urn:microsoft.com/office/officeart/2005/8/layout/hierarchy3"/>
    <dgm:cxn modelId="{CC7E76CB-864E-497D-9616-EBF00C87E177}" type="presParOf" srcId="{19F59F8A-A04D-49DB-8B8D-38823178F954}" destId="{1D04E05F-1393-4411-9681-B0F4D1294517}" srcOrd="0" destOrd="0" presId="urn:microsoft.com/office/officeart/2005/8/layout/hierarchy3"/>
    <dgm:cxn modelId="{F345F9DC-2B6C-4138-B3B5-8AA07282E91D}" type="presParOf" srcId="{1D04E05F-1393-4411-9681-B0F4D1294517}" destId="{3004B580-A607-4344-9A28-C97C1848F0C4}" srcOrd="0" destOrd="0" presId="urn:microsoft.com/office/officeart/2005/8/layout/hierarchy3"/>
    <dgm:cxn modelId="{80A3ACD4-0B28-45CC-B984-512928B5DFF7}" type="presParOf" srcId="{1D04E05F-1393-4411-9681-B0F4D1294517}" destId="{B5823121-D8D1-4A23-9BBB-1D49BA9B3E67}" srcOrd="1" destOrd="0" presId="urn:microsoft.com/office/officeart/2005/8/layout/hierarchy3"/>
    <dgm:cxn modelId="{B4AFA5C5-6A80-468D-A2B3-2E1B179A2210}" type="presParOf" srcId="{19F59F8A-A04D-49DB-8B8D-38823178F954}" destId="{5A1B7345-AE77-42EC-A4E7-DC7D98A566CB}"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6A6B0D2-2AF4-44CC-AC94-891855CEA8C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626CDB7-52DF-463F-B473-E0643E75CF75}">
      <dgm:prSet/>
      <dgm:spPr>
        <a:solidFill>
          <a:srgbClr val="83B25B"/>
        </a:solidFill>
      </dgm:spPr>
      <dgm:t>
        <a:bodyPr/>
        <a:lstStyle/>
        <a:p>
          <a:r>
            <a:rPr lang="de-DE" dirty="0">
              <a:latin typeface="Comic Sans MS" panose="030F0702030302020204" pitchFamily="66" charset="0"/>
            </a:rPr>
            <a:t>Ziel</a:t>
          </a:r>
          <a:endParaRPr lang="en-US" dirty="0">
            <a:latin typeface="Comic Sans MS" panose="030F0702030302020204" pitchFamily="66" charset="0"/>
          </a:endParaRPr>
        </a:p>
      </dgm:t>
    </dgm:pt>
    <dgm:pt modelId="{FD54EC30-137A-4085-8D98-AC24B9B67D29}" type="parTrans" cxnId="{CE2A99CF-0BB1-4185-B9C0-23EBCBACC3CA}">
      <dgm:prSet/>
      <dgm:spPr/>
      <dgm:t>
        <a:bodyPr/>
        <a:lstStyle/>
        <a:p>
          <a:endParaRPr lang="en-US"/>
        </a:p>
      </dgm:t>
    </dgm:pt>
    <dgm:pt modelId="{56C07524-6749-4AAB-9D52-D48DCD890C51}" type="sibTrans" cxnId="{CE2A99CF-0BB1-4185-B9C0-23EBCBACC3CA}">
      <dgm:prSet/>
      <dgm:spPr/>
      <dgm:t>
        <a:bodyPr/>
        <a:lstStyle/>
        <a:p>
          <a:endParaRPr lang="en-US"/>
        </a:p>
      </dgm:t>
    </dgm:pt>
    <dgm:pt modelId="{446DACF6-95E8-4E0A-A449-8C4BB7D64796}">
      <dgm:prSet/>
      <dgm:spPr/>
      <dgm:t>
        <a:bodyPr/>
        <a:lstStyle/>
        <a:p>
          <a:r>
            <a:rPr lang="de-DE" dirty="0">
              <a:latin typeface="Comic Sans MS" panose="030F0702030302020204" pitchFamily="66" charset="0"/>
            </a:rPr>
            <a:t>die Zielgruppe emotional ansprechen durch verspieltes, freundliches Design </a:t>
          </a:r>
          <a:endParaRPr lang="en-US" dirty="0">
            <a:latin typeface="Comic Sans MS" panose="030F0702030302020204" pitchFamily="66" charset="0"/>
          </a:endParaRPr>
        </a:p>
      </dgm:t>
    </dgm:pt>
    <dgm:pt modelId="{B2579105-CADA-41BD-A152-2766C7452533}" type="parTrans" cxnId="{5B2BDE33-5D86-4F99-A149-DF189FE8CD5B}">
      <dgm:prSet/>
      <dgm:spPr/>
      <dgm:t>
        <a:bodyPr/>
        <a:lstStyle/>
        <a:p>
          <a:endParaRPr lang="en-US"/>
        </a:p>
      </dgm:t>
    </dgm:pt>
    <dgm:pt modelId="{0FF0AFA0-E898-4B7E-8A1D-78659A220E30}" type="sibTrans" cxnId="{5B2BDE33-5D86-4F99-A149-DF189FE8CD5B}">
      <dgm:prSet/>
      <dgm:spPr/>
      <dgm:t>
        <a:bodyPr/>
        <a:lstStyle/>
        <a:p>
          <a:endParaRPr lang="en-US"/>
        </a:p>
      </dgm:t>
    </dgm:pt>
    <dgm:pt modelId="{B76A4300-287A-458D-AF13-F73FDB77B947}">
      <dgm:prSet/>
      <dgm:spPr/>
      <dgm:t>
        <a:bodyPr/>
        <a:lstStyle/>
        <a:p>
          <a:r>
            <a:rPr lang="de-DE" dirty="0">
              <a:latin typeface="Comic Sans MS" panose="030F0702030302020204" pitchFamily="66" charset="0"/>
            </a:rPr>
            <a:t>starken Wiedererkennungswert der Seite schaffen </a:t>
          </a:r>
          <a:endParaRPr lang="en-US" dirty="0">
            <a:latin typeface="Comic Sans MS" panose="030F0702030302020204" pitchFamily="66" charset="0"/>
          </a:endParaRPr>
        </a:p>
      </dgm:t>
    </dgm:pt>
    <dgm:pt modelId="{FDED7F0E-5EE5-4112-9457-CFAE74DEBA27}" type="parTrans" cxnId="{4C530597-5F78-4FB9-B01A-430465CE1F1E}">
      <dgm:prSet/>
      <dgm:spPr/>
      <dgm:t>
        <a:bodyPr/>
        <a:lstStyle/>
        <a:p>
          <a:endParaRPr lang="en-US"/>
        </a:p>
      </dgm:t>
    </dgm:pt>
    <dgm:pt modelId="{3ACEE997-217D-42B4-B507-0C9298A8DB1E}" type="sibTrans" cxnId="{4C530597-5F78-4FB9-B01A-430465CE1F1E}">
      <dgm:prSet/>
      <dgm:spPr/>
      <dgm:t>
        <a:bodyPr/>
        <a:lstStyle/>
        <a:p>
          <a:endParaRPr lang="en-US"/>
        </a:p>
      </dgm:t>
    </dgm:pt>
    <dgm:pt modelId="{5D4FB9EE-369E-4E54-A14A-ACF5AEC7F12D}" type="pres">
      <dgm:prSet presAssocID="{26A6B0D2-2AF4-44CC-AC94-891855CEA8C8}" presName="linear" presStyleCnt="0">
        <dgm:presLayoutVars>
          <dgm:animLvl val="lvl"/>
          <dgm:resizeHandles val="exact"/>
        </dgm:presLayoutVars>
      </dgm:prSet>
      <dgm:spPr/>
    </dgm:pt>
    <dgm:pt modelId="{FC2C94B6-B2EF-42F4-9485-0125C064FCEE}" type="pres">
      <dgm:prSet presAssocID="{9626CDB7-52DF-463F-B473-E0643E75CF75}" presName="parentText" presStyleLbl="node1" presStyleIdx="0" presStyleCnt="1" custLinFactNeighborY="-9992">
        <dgm:presLayoutVars>
          <dgm:chMax val="0"/>
          <dgm:bulletEnabled val="1"/>
        </dgm:presLayoutVars>
      </dgm:prSet>
      <dgm:spPr/>
    </dgm:pt>
    <dgm:pt modelId="{91E7E985-25CD-41CC-A5ED-8786836717E0}" type="pres">
      <dgm:prSet presAssocID="{9626CDB7-52DF-463F-B473-E0643E75CF75}" presName="childText" presStyleLbl="revTx" presStyleIdx="0" presStyleCnt="1">
        <dgm:presLayoutVars>
          <dgm:bulletEnabled val="1"/>
        </dgm:presLayoutVars>
      </dgm:prSet>
      <dgm:spPr/>
    </dgm:pt>
  </dgm:ptLst>
  <dgm:cxnLst>
    <dgm:cxn modelId="{A4021B06-DE2E-4303-A7FD-42586895679A}" type="presOf" srcId="{9626CDB7-52DF-463F-B473-E0643E75CF75}" destId="{FC2C94B6-B2EF-42F4-9485-0125C064FCEE}" srcOrd="0" destOrd="0" presId="urn:microsoft.com/office/officeart/2005/8/layout/vList2"/>
    <dgm:cxn modelId="{4D89140C-3001-43BB-9579-0B0AD28DB7EF}" type="presOf" srcId="{B76A4300-287A-458D-AF13-F73FDB77B947}" destId="{91E7E985-25CD-41CC-A5ED-8786836717E0}" srcOrd="0" destOrd="1" presId="urn:microsoft.com/office/officeart/2005/8/layout/vList2"/>
    <dgm:cxn modelId="{5B2BDE33-5D86-4F99-A149-DF189FE8CD5B}" srcId="{9626CDB7-52DF-463F-B473-E0643E75CF75}" destId="{446DACF6-95E8-4E0A-A449-8C4BB7D64796}" srcOrd="0" destOrd="0" parTransId="{B2579105-CADA-41BD-A152-2766C7452533}" sibTransId="{0FF0AFA0-E898-4B7E-8A1D-78659A220E30}"/>
    <dgm:cxn modelId="{F8AE765B-B118-4750-B8CA-34230C628900}" type="presOf" srcId="{446DACF6-95E8-4E0A-A449-8C4BB7D64796}" destId="{91E7E985-25CD-41CC-A5ED-8786836717E0}" srcOrd="0" destOrd="0" presId="urn:microsoft.com/office/officeart/2005/8/layout/vList2"/>
    <dgm:cxn modelId="{4C530597-5F78-4FB9-B01A-430465CE1F1E}" srcId="{9626CDB7-52DF-463F-B473-E0643E75CF75}" destId="{B76A4300-287A-458D-AF13-F73FDB77B947}" srcOrd="1" destOrd="0" parTransId="{FDED7F0E-5EE5-4112-9457-CFAE74DEBA27}" sibTransId="{3ACEE997-217D-42B4-B507-0C9298A8DB1E}"/>
    <dgm:cxn modelId="{A9CAA198-3082-4D62-B532-EFCB87806914}" type="presOf" srcId="{26A6B0D2-2AF4-44CC-AC94-891855CEA8C8}" destId="{5D4FB9EE-369E-4E54-A14A-ACF5AEC7F12D}" srcOrd="0" destOrd="0" presId="urn:microsoft.com/office/officeart/2005/8/layout/vList2"/>
    <dgm:cxn modelId="{CE2A99CF-0BB1-4185-B9C0-23EBCBACC3CA}" srcId="{26A6B0D2-2AF4-44CC-AC94-891855CEA8C8}" destId="{9626CDB7-52DF-463F-B473-E0643E75CF75}" srcOrd="0" destOrd="0" parTransId="{FD54EC30-137A-4085-8D98-AC24B9B67D29}" sibTransId="{56C07524-6749-4AAB-9D52-D48DCD890C51}"/>
    <dgm:cxn modelId="{DE7EA50B-A296-467F-80DB-D491FC4DE500}" type="presParOf" srcId="{5D4FB9EE-369E-4E54-A14A-ACF5AEC7F12D}" destId="{FC2C94B6-B2EF-42F4-9485-0125C064FCEE}" srcOrd="0" destOrd="0" presId="urn:microsoft.com/office/officeart/2005/8/layout/vList2"/>
    <dgm:cxn modelId="{18491654-5287-4B1D-BE69-F17553EA4FB5}" type="presParOf" srcId="{5D4FB9EE-369E-4E54-A14A-ACF5AEC7F12D}" destId="{91E7E985-25CD-41CC-A5ED-8786836717E0}"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56634C-C722-4056-8B00-E17D7835DD49}">
      <dsp:nvSpPr>
        <dsp:cNvPr id="0" name=""/>
        <dsp:cNvSpPr/>
      </dsp:nvSpPr>
      <dsp:spPr>
        <a:xfrm>
          <a:off x="0" y="1126"/>
          <a:ext cx="6894576" cy="480222"/>
        </a:xfrm>
        <a:prstGeom prst="roundRect">
          <a:avLst>
            <a:gd name="adj" fmla="val 10000"/>
          </a:avLst>
        </a:prstGeom>
        <a:solidFill>
          <a:srgbClr val="83B25B"/>
        </a:solidFill>
        <a:ln>
          <a:noFill/>
        </a:ln>
        <a:effectLst/>
      </dsp:spPr>
      <dsp:style>
        <a:lnRef idx="0">
          <a:scrgbClr r="0" g="0" b="0"/>
        </a:lnRef>
        <a:fillRef idx="1">
          <a:scrgbClr r="0" g="0" b="0"/>
        </a:fillRef>
        <a:effectRef idx="0">
          <a:scrgbClr r="0" g="0" b="0"/>
        </a:effectRef>
        <a:fontRef idx="minor"/>
      </dsp:style>
    </dsp:sp>
    <dsp:sp modelId="{D05A1C8F-153F-48E0-BA68-D0C084E2C870}">
      <dsp:nvSpPr>
        <dsp:cNvPr id="0" name=""/>
        <dsp:cNvSpPr/>
      </dsp:nvSpPr>
      <dsp:spPr>
        <a:xfrm>
          <a:off x="145267" y="109176"/>
          <a:ext cx="264122" cy="264122"/>
        </a:xfrm>
        <a:prstGeom prst="rect">
          <a:avLst/>
        </a:prstGeom>
        <a:solidFill>
          <a:srgbClr val="83B25B"/>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BFCA5D-4D92-4CD0-A02D-66BD9CECDEDE}">
      <dsp:nvSpPr>
        <dsp:cNvPr id="0" name=""/>
        <dsp:cNvSpPr/>
      </dsp:nvSpPr>
      <dsp:spPr>
        <a:xfrm>
          <a:off x="554656" y="1126"/>
          <a:ext cx="6339919" cy="4802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24" tIns="50824" rIns="50824" bIns="50824" numCol="1" spcCol="1270" anchor="ctr" anchorCtr="0">
          <a:noAutofit/>
        </a:bodyPr>
        <a:lstStyle/>
        <a:p>
          <a:pPr marL="0" lvl="0" indent="0" algn="l" defTabSz="844550">
            <a:lnSpc>
              <a:spcPct val="100000"/>
            </a:lnSpc>
            <a:spcBef>
              <a:spcPct val="0"/>
            </a:spcBef>
            <a:spcAft>
              <a:spcPct val="35000"/>
            </a:spcAft>
            <a:buNone/>
          </a:pPr>
          <a:r>
            <a:rPr lang="de-DE" sz="1900" kern="1200" dirty="0">
              <a:solidFill>
                <a:schemeClr val="bg1"/>
              </a:solidFill>
            </a:rPr>
            <a:t>1. Planung und Analyse </a:t>
          </a:r>
          <a:endParaRPr lang="en-US" sz="1900" kern="1200" dirty="0">
            <a:solidFill>
              <a:schemeClr val="bg1"/>
            </a:solidFill>
          </a:endParaRPr>
        </a:p>
      </dsp:txBody>
      <dsp:txXfrm>
        <a:off x="554656" y="1126"/>
        <a:ext cx="6339919" cy="480222"/>
      </dsp:txXfrm>
    </dsp:sp>
    <dsp:sp modelId="{8DCA47FD-4B0C-4310-9C92-4C6625740071}">
      <dsp:nvSpPr>
        <dsp:cNvPr id="0" name=""/>
        <dsp:cNvSpPr/>
      </dsp:nvSpPr>
      <dsp:spPr>
        <a:xfrm>
          <a:off x="0" y="601404"/>
          <a:ext cx="6894576" cy="480222"/>
        </a:xfrm>
        <a:prstGeom prst="roundRect">
          <a:avLst>
            <a:gd name="adj" fmla="val 10000"/>
          </a:avLst>
        </a:prstGeom>
        <a:solidFill>
          <a:srgbClr val="83B25B"/>
        </a:solidFill>
        <a:ln>
          <a:noFill/>
        </a:ln>
        <a:effectLst/>
      </dsp:spPr>
      <dsp:style>
        <a:lnRef idx="0">
          <a:scrgbClr r="0" g="0" b="0"/>
        </a:lnRef>
        <a:fillRef idx="1">
          <a:scrgbClr r="0" g="0" b="0"/>
        </a:fillRef>
        <a:effectRef idx="0">
          <a:scrgbClr r="0" g="0" b="0"/>
        </a:effectRef>
        <a:fontRef idx="minor"/>
      </dsp:style>
    </dsp:sp>
    <dsp:sp modelId="{FC3FD877-2744-4E16-B35E-19F268592DD3}">
      <dsp:nvSpPr>
        <dsp:cNvPr id="0" name=""/>
        <dsp:cNvSpPr/>
      </dsp:nvSpPr>
      <dsp:spPr>
        <a:xfrm>
          <a:off x="145267" y="709454"/>
          <a:ext cx="264122" cy="264122"/>
        </a:xfrm>
        <a:prstGeom prst="rect">
          <a:avLst/>
        </a:prstGeom>
        <a:solidFill>
          <a:srgbClr val="83B25B"/>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86FC17-3E3C-48EE-9A99-489B48E6A292}">
      <dsp:nvSpPr>
        <dsp:cNvPr id="0" name=""/>
        <dsp:cNvSpPr/>
      </dsp:nvSpPr>
      <dsp:spPr>
        <a:xfrm>
          <a:off x="554656" y="601404"/>
          <a:ext cx="6339919" cy="4802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24" tIns="50824" rIns="50824" bIns="50824" numCol="1" spcCol="1270" anchor="ctr" anchorCtr="0">
          <a:noAutofit/>
        </a:bodyPr>
        <a:lstStyle/>
        <a:p>
          <a:pPr marL="0" lvl="0" indent="0" algn="l" defTabSz="844550">
            <a:lnSpc>
              <a:spcPct val="100000"/>
            </a:lnSpc>
            <a:spcBef>
              <a:spcPct val="0"/>
            </a:spcBef>
            <a:spcAft>
              <a:spcPct val="35000"/>
            </a:spcAft>
            <a:buNone/>
          </a:pPr>
          <a:r>
            <a:rPr lang="de-DE" sz="1900" kern="1200" dirty="0">
              <a:solidFill>
                <a:schemeClr val="bg1"/>
              </a:solidFill>
            </a:rPr>
            <a:t>2. Entwurf</a:t>
          </a:r>
          <a:endParaRPr lang="en-US" sz="1900" kern="1200" dirty="0">
            <a:solidFill>
              <a:schemeClr val="bg1"/>
            </a:solidFill>
          </a:endParaRPr>
        </a:p>
      </dsp:txBody>
      <dsp:txXfrm>
        <a:off x="554656" y="601404"/>
        <a:ext cx="6339919" cy="480222"/>
      </dsp:txXfrm>
    </dsp:sp>
    <dsp:sp modelId="{2140A32A-C084-4B50-AD62-864F64370562}">
      <dsp:nvSpPr>
        <dsp:cNvPr id="0" name=""/>
        <dsp:cNvSpPr/>
      </dsp:nvSpPr>
      <dsp:spPr>
        <a:xfrm>
          <a:off x="0" y="1201682"/>
          <a:ext cx="6894576" cy="480222"/>
        </a:xfrm>
        <a:prstGeom prst="roundRect">
          <a:avLst>
            <a:gd name="adj" fmla="val 10000"/>
          </a:avLst>
        </a:prstGeom>
        <a:solidFill>
          <a:srgbClr val="83B25B"/>
        </a:solidFill>
        <a:ln>
          <a:noFill/>
        </a:ln>
        <a:effectLst/>
      </dsp:spPr>
      <dsp:style>
        <a:lnRef idx="0">
          <a:scrgbClr r="0" g="0" b="0"/>
        </a:lnRef>
        <a:fillRef idx="1">
          <a:scrgbClr r="0" g="0" b="0"/>
        </a:fillRef>
        <a:effectRef idx="0">
          <a:scrgbClr r="0" g="0" b="0"/>
        </a:effectRef>
        <a:fontRef idx="minor"/>
      </dsp:style>
    </dsp:sp>
    <dsp:sp modelId="{CAABE232-D00C-44D9-A3A7-002C411964E7}">
      <dsp:nvSpPr>
        <dsp:cNvPr id="0" name=""/>
        <dsp:cNvSpPr/>
      </dsp:nvSpPr>
      <dsp:spPr>
        <a:xfrm>
          <a:off x="145267" y="1309732"/>
          <a:ext cx="264122" cy="264122"/>
        </a:xfrm>
        <a:prstGeom prst="rect">
          <a:avLst/>
        </a:prstGeom>
        <a:solidFill>
          <a:srgbClr val="83B25B"/>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E44CAD-4909-4B4A-9FAA-709EE23DB6A1}">
      <dsp:nvSpPr>
        <dsp:cNvPr id="0" name=""/>
        <dsp:cNvSpPr/>
      </dsp:nvSpPr>
      <dsp:spPr>
        <a:xfrm>
          <a:off x="554656" y="1201682"/>
          <a:ext cx="6339919" cy="4802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24" tIns="50824" rIns="50824" bIns="50824" numCol="1" spcCol="1270" anchor="ctr" anchorCtr="0">
          <a:noAutofit/>
        </a:bodyPr>
        <a:lstStyle/>
        <a:p>
          <a:pPr marL="0" lvl="0" indent="0" algn="l" defTabSz="844550">
            <a:lnSpc>
              <a:spcPct val="100000"/>
            </a:lnSpc>
            <a:spcBef>
              <a:spcPct val="0"/>
            </a:spcBef>
            <a:spcAft>
              <a:spcPct val="35000"/>
            </a:spcAft>
            <a:buNone/>
          </a:pPr>
          <a:r>
            <a:rPr lang="de-DE" sz="1900" kern="1200" dirty="0">
              <a:solidFill>
                <a:schemeClr val="bg1"/>
              </a:solidFill>
            </a:rPr>
            <a:t>3. Implementierung</a:t>
          </a:r>
          <a:endParaRPr lang="en-US" sz="1900" kern="1200" dirty="0">
            <a:solidFill>
              <a:schemeClr val="bg1"/>
            </a:solidFill>
          </a:endParaRPr>
        </a:p>
      </dsp:txBody>
      <dsp:txXfrm>
        <a:off x="554656" y="1201682"/>
        <a:ext cx="6339919" cy="480222"/>
      </dsp:txXfrm>
    </dsp:sp>
    <dsp:sp modelId="{359EEB23-C9E9-4D9F-9C83-7E0A3F33300C}">
      <dsp:nvSpPr>
        <dsp:cNvPr id="0" name=""/>
        <dsp:cNvSpPr/>
      </dsp:nvSpPr>
      <dsp:spPr>
        <a:xfrm>
          <a:off x="0" y="1801959"/>
          <a:ext cx="6894576" cy="480222"/>
        </a:xfrm>
        <a:prstGeom prst="roundRect">
          <a:avLst>
            <a:gd name="adj" fmla="val 10000"/>
          </a:avLst>
        </a:prstGeom>
        <a:solidFill>
          <a:srgbClr val="83B25B"/>
        </a:solidFill>
        <a:ln>
          <a:noFill/>
        </a:ln>
        <a:effectLst/>
      </dsp:spPr>
      <dsp:style>
        <a:lnRef idx="0">
          <a:scrgbClr r="0" g="0" b="0"/>
        </a:lnRef>
        <a:fillRef idx="1">
          <a:scrgbClr r="0" g="0" b="0"/>
        </a:fillRef>
        <a:effectRef idx="0">
          <a:scrgbClr r="0" g="0" b="0"/>
        </a:effectRef>
        <a:fontRef idx="minor"/>
      </dsp:style>
    </dsp:sp>
    <dsp:sp modelId="{7FFBC173-1E80-44D8-ADD7-28C45AC7117E}">
      <dsp:nvSpPr>
        <dsp:cNvPr id="0" name=""/>
        <dsp:cNvSpPr/>
      </dsp:nvSpPr>
      <dsp:spPr>
        <a:xfrm>
          <a:off x="145267" y="1910009"/>
          <a:ext cx="264122" cy="264122"/>
        </a:xfrm>
        <a:prstGeom prst="rect">
          <a:avLst/>
        </a:prstGeom>
        <a:solidFill>
          <a:srgbClr val="83B25B"/>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ED8E8D-1FF7-47EC-B4E6-179986805AA1}">
      <dsp:nvSpPr>
        <dsp:cNvPr id="0" name=""/>
        <dsp:cNvSpPr/>
      </dsp:nvSpPr>
      <dsp:spPr>
        <a:xfrm>
          <a:off x="554656" y="1801959"/>
          <a:ext cx="6339919" cy="4802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24" tIns="50824" rIns="50824" bIns="50824" numCol="1" spcCol="1270" anchor="ctr" anchorCtr="0">
          <a:noAutofit/>
        </a:bodyPr>
        <a:lstStyle/>
        <a:p>
          <a:pPr marL="0" lvl="0" indent="0" algn="l" defTabSz="844550">
            <a:lnSpc>
              <a:spcPct val="100000"/>
            </a:lnSpc>
            <a:spcBef>
              <a:spcPct val="0"/>
            </a:spcBef>
            <a:spcAft>
              <a:spcPct val="35000"/>
            </a:spcAft>
            <a:buNone/>
          </a:pPr>
          <a:r>
            <a:rPr lang="de-DE" sz="1900" kern="1200" dirty="0">
              <a:solidFill>
                <a:schemeClr val="bg1"/>
              </a:solidFill>
            </a:rPr>
            <a:t>3. Vorstellung unserer Website</a:t>
          </a:r>
          <a:endParaRPr lang="en-US" sz="1900" kern="1200" dirty="0">
            <a:solidFill>
              <a:schemeClr val="bg1"/>
            </a:solidFill>
          </a:endParaRPr>
        </a:p>
      </dsp:txBody>
      <dsp:txXfrm>
        <a:off x="554656" y="1801959"/>
        <a:ext cx="6339919" cy="480222"/>
      </dsp:txXfrm>
    </dsp:sp>
    <dsp:sp modelId="{27FDDEF9-A5B4-49CE-8C13-04BF45C42EDF}">
      <dsp:nvSpPr>
        <dsp:cNvPr id="0" name=""/>
        <dsp:cNvSpPr/>
      </dsp:nvSpPr>
      <dsp:spPr>
        <a:xfrm>
          <a:off x="0" y="2402237"/>
          <a:ext cx="6894576" cy="480222"/>
        </a:xfrm>
        <a:prstGeom prst="roundRect">
          <a:avLst>
            <a:gd name="adj" fmla="val 10000"/>
          </a:avLst>
        </a:prstGeom>
        <a:solidFill>
          <a:srgbClr val="83B25B"/>
        </a:solidFill>
        <a:ln>
          <a:noFill/>
        </a:ln>
        <a:effectLst/>
      </dsp:spPr>
      <dsp:style>
        <a:lnRef idx="0">
          <a:scrgbClr r="0" g="0" b="0"/>
        </a:lnRef>
        <a:fillRef idx="1">
          <a:scrgbClr r="0" g="0" b="0"/>
        </a:fillRef>
        <a:effectRef idx="0">
          <a:scrgbClr r="0" g="0" b="0"/>
        </a:effectRef>
        <a:fontRef idx="minor"/>
      </dsp:style>
    </dsp:sp>
    <dsp:sp modelId="{A836F679-912C-4D33-B075-7D8ED24D10C4}">
      <dsp:nvSpPr>
        <dsp:cNvPr id="0" name=""/>
        <dsp:cNvSpPr/>
      </dsp:nvSpPr>
      <dsp:spPr>
        <a:xfrm>
          <a:off x="145267" y="2510287"/>
          <a:ext cx="264122" cy="264122"/>
        </a:xfrm>
        <a:prstGeom prst="rect">
          <a:avLst/>
        </a:prstGeom>
        <a:solidFill>
          <a:srgbClr val="83B25B"/>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4C171D-BCF0-4068-9805-AFD38A3C0494}">
      <dsp:nvSpPr>
        <dsp:cNvPr id="0" name=""/>
        <dsp:cNvSpPr/>
      </dsp:nvSpPr>
      <dsp:spPr>
        <a:xfrm>
          <a:off x="554656" y="2402237"/>
          <a:ext cx="6339919" cy="4802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24" tIns="50824" rIns="50824" bIns="50824" numCol="1" spcCol="1270" anchor="ctr" anchorCtr="0">
          <a:noAutofit/>
        </a:bodyPr>
        <a:lstStyle/>
        <a:p>
          <a:pPr marL="0" lvl="0" indent="0" algn="l" defTabSz="844550">
            <a:lnSpc>
              <a:spcPct val="100000"/>
            </a:lnSpc>
            <a:spcBef>
              <a:spcPct val="0"/>
            </a:spcBef>
            <a:spcAft>
              <a:spcPct val="35000"/>
            </a:spcAft>
            <a:buNone/>
          </a:pPr>
          <a:r>
            <a:rPr lang="en-US" sz="1900" kern="1200" dirty="0">
              <a:solidFill>
                <a:schemeClr val="bg1"/>
              </a:solidFill>
            </a:rPr>
            <a:t>5. Code-Beispiel</a:t>
          </a:r>
        </a:p>
      </dsp:txBody>
      <dsp:txXfrm>
        <a:off x="554656" y="2402237"/>
        <a:ext cx="6339919" cy="480222"/>
      </dsp:txXfrm>
    </dsp:sp>
    <dsp:sp modelId="{4EB328CB-E669-486B-ADB5-4BB666237700}">
      <dsp:nvSpPr>
        <dsp:cNvPr id="0" name=""/>
        <dsp:cNvSpPr/>
      </dsp:nvSpPr>
      <dsp:spPr>
        <a:xfrm>
          <a:off x="0" y="3002514"/>
          <a:ext cx="6894576" cy="480222"/>
        </a:xfrm>
        <a:prstGeom prst="roundRect">
          <a:avLst>
            <a:gd name="adj" fmla="val 10000"/>
          </a:avLst>
        </a:prstGeom>
        <a:solidFill>
          <a:srgbClr val="83B25B"/>
        </a:solidFill>
        <a:ln>
          <a:noFill/>
        </a:ln>
        <a:effectLst/>
      </dsp:spPr>
      <dsp:style>
        <a:lnRef idx="0">
          <a:scrgbClr r="0" g="0" b="0"/>
        </a:lnRef>
        <a:fillRef idx="1">
          <a:scrgbClr r="0" g="0" b="0"/>
        </a:fillRef>
        <a:effectRef idx="0">
          <a:scrgbClr r="0" g="0" b="0"/>
        </a:effectRef>
        <a:fontRef idx="minor"/>
      </dsp:style>
    </dsp:sp>
    <dsp:sp modelId="{07600B1B-1BCA-41D2-9CAC-4B7A704ED485}">
      <dsp:nvSpPr>
        <dsp:cNvPr id="0" name=""/>
        <dsp:cNvSpPr/>
      </dsp:nvSpPr>
      <dsp:spPr>
        <a:xfrm>
          <a:off x="145267" y="3110564"/>
          <a:ext cx="264122" cy="264122"/>
        </a:xfrm>
        <a:prstGeom prst="rect">
          <a:avLst/>
        </a:prstGeom>
        <a:solidFill>
          <a:srgbClr val="83B25B"/>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95CAB3-0768-41B1-A258-7CE009161DAE}">
      <dsp:nvSpPr>
        <dsp:cNvPr id="0" name=""/>
        <dsp:cNvSpPr/>
      </dsp:nvSpPr>
      <dsp:spPr>
        <a:xfrm>
          <a:off x="554656" y="3002514"/>
          <a:ext cx="6339919" cy="4802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24" tIns="50824" rIns="50824" bIns="50824" numCol="1" spcCol="1270" anchor="ctr" anchorCtr="0">
          <a:noAutofit/>
        </a:bodyPr>
        <a:lstStyle/>
        <a:p>
          <a:pPr marL="0" lvl="0" indent="0" algn="l" defTabSz="844550">
            <a:lnSpc>
              <a:spcPct val="100000"/>
            </a:lnSpc>
            <a:spcBef>
              <a:spcPct val="0"/>
            </a:spcBef>
            <a:spcAft>
              <a:spcPct val="35000"/>
            </a:spcAft>
            <a:buNone/>
          </a:pPr>
          <a:r>
            <a:rPr lang="de-DE" sz="1900" kern="1200" dirty="0">
              <a:solidFill>
                <a:schemeClr val="bg1"/>
              </a:solidFill>
            </a:rPr>
            <a:t>6. Fazit</a:t>
          </a:r>
          <a:endParaRPr lang="en-US" sz="1900" kern="1200" dirty="0">
            <a:solidFill>
              <a:schemeClr val="bg1"/>
            </a:solidFill>
          </a:endParaRPr>
        </a:p>
      </dsp:txBody>
      <dsp:txXfrm>
        <a:off x="554656" y="3002514"/>
        <a:ext cx="6339919" cy="48022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2C94B6-B2EF-42F4-9485-0125C064FCEE}">
      <dsp:nvSpPr>
        <dsp:cNvPr id="0" name=""/>
        <dsp:cNvSpPr/>
      </dsp:nvSpPr>
      <dsp:spPr>
        <a:xfrm>
          <a:off x="0" y="0"/>
          <a:ext cx="4811352" cy="816075"/>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de-DE" sz="3100" kern="1200" dirty="0">
              <a:latin typeface="Comic Sans MS" panose="030F0702030302020204" pitchFamily="66" charset="0"/>
            </a:rPr>
            <a:t>Umsetzung mit </a:t>
          </a:r>
          <a:endParaRPr lang="en-US" sz="3100" kern="1200" dirty="0">
            <a:latin typeface="Comic Sans MS" panose="030F0702030302020204" pitchFamily="66" charset="0"/>
          </a:endParaRPr>
        </a:p>
      </dsp:txBody>
      <dsp:txXfrm>
        <a:off x="39837" y="39837"/>
        <a:ext cx="4731678" cy="736401"/>
      </dsp:txXfrm>
    </dsp:sp>
    <dsp:sp modelId="{91E7E985-25CD-41CC-A5ED-8786836717E0}">
      <dsp:nvSpPr>
        <dsp:cNvPr id="0" name=""/>
        <dsp:cNvSpPr/>
      </dsp:nvSpPr>
      <dsp:spPr>
        <a:xfrm>
          <a:off x="0" y="834194"/>
          <a:ext cx="4811352" cy="2759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760"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de-DE" sz="2400" kern="1200" dirty="0">
              <a:latin typeface="Comic Sans MS" panose="030F0702030302020204" pitchFamily="66" charset="0"/>
            </a:rPr>
            <a:t>Schriftart </a:t>
          </a:r>
          <a:endParaRPr lang="en-US" sz="2400" kern="1200" dirty="0"/>
        </a:p>
        <a:p>
          <a:pPr marL="228600" lvl="1" indent="-228600" algn="l" defTabSz="1066800">
            <a:lnSpc>
              <a:spcPct val="90000"/>
            </a:lnSpc>
            <a:spcBef>
              <a:spcPct val="0"/>
            </a:spcBef>
            <a:spcAft>
              <a:spcPct val="20000"/>
            </a:spcAft>
            <a:buChar char="•"/>
          </a:pPr>
          <a:r>
            <a:rPr lang="de-DE" sz="2400" kern="1200" dirty="0">
              <a:latin typeface="Comic Sans MS" panose="030F0702030302020204" pitchFamily="66" charset="0"/>
            </a:rPr>
            <a:t>Farbschema</a:t>
          </a:r>
        </a:p>
        <a:p>
          <a:pPr marL="228600" lvl="1" indent="-228600" algn="l" defTabSz="1066800">
            <a:lnSpc>
              <a:spcPct val="90000"/>
            </a:lnSpc>
            <a:spcBef>
              <a:spcPct val="0"/>
            </a:spcBef>
            <a:spcAft>
              <a:spcPct val="20000"/>
            </a:spcAft>
            <a:buChar char="•"/>
          </a:pPr>
          <a:r>
            <a:rPr lang="de-DE" sz="2400" kern="1200" dirty="0">
              <a:latin typeface="Comic Sans MS" panose="030F0702030302020204" pitchFamily="66" charset="0"/>
            </a:rPr>
            <a:t>Einbindung von Tieren </a:t>
          </a:r>
        </a:p>
        <a:p>
          <a:pPr marL="228600" lvl="1" indent="-228600" algn="l" defTabSz="1066800">
            <a:lnSpc>
              <a:spcPct val="90000"/>
            </a:lnSpc>
            <a:spcBef>
              <a:spcPct val="0"/>
            </a:spcBef>
            <a:spcAft>
              <a:spcPct val="20000"/>
            </a:spcAft>
            <a:buChar char="•"/>
          </a:pPr>
          <a:r>
            <a:rPr lang="de-DE" sz="2400" kern="1200" dirty="0">
              <a:latin typeface="Comic Sans MS" panose="030F0702030302020204" pitchFamily="66" charset="0"/>
            </a:rPr>
            <a:t>Kombination von Text und Bild </a:t>
          </a:r>
        </a:p>
        <a:p>
          <a:pPr marL="228600" lvl="1" indent="-228600" algn="l" defTabSz="1066800">
            <a:lnSpc>
              <a:spcPct val="90000"/>
            </a:lnSpc>
            <a:spcBef>
              <a:spcPct val="0"/>
            </a:spcBef>
            <a:spcAft>
              <a:spcPct val="20000"/>
            </a:spcAft>
            <a:buChar char="•"/>
          </a:pPr>
          <a:r>
            <a:rPr lang="de-DE" sz="2400" kern="1200" dirty="0">
              <a:latin typeface="Comic Sans MS" panose="030F0702030302020204" pitchFamily="66" charset="0"/>
            </a:rPr>
            <a:t>Klarheit und Einfachheit</a:t>
          </a:r>
        </a:p>
      </dsp:txBody>
      <dsp:txXfrm>
        <a:off x="0" y="834194"/>
        <a:ext cx="4811352" cy="275930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A34255-FD8B-402C-A8EE-F3BD750083AE}">
      <dsp:nvSpPr>
        <dsp:cNvPr id="0" name=""/>
        <dsp:cNvSpPr/>
      </dsp:nvSpPr>
      <dsp:spPr>
        <a:xfrm>
          <a:off x="0" y="475"/>
          <a:ext cx="10515600" cy="1112015"/>
        </a:xfrm>
        <a:prstGeom prst="roundRect">
          <a:avLst>
            <a:gd name="adj" fmla="val 10000"/>
          </a:avLst>
        </a:prstGeom>
        <a:solidFill>
          <a:srgbClr val="D2EAB9"/>
        </a:solidFill>
        <a:ln>
          <a:solidFill>
            <a:srgbClr val="D2EAB9"/>
          </a:solidFill>
        </a:ln>
        <a:effectLst/>
      </dsp:spPr>
      <dsp:style>
        <a:lnRef idx="0">
          <a:scrgbClr r="0" g="0" b="0"/>
        </a:lnRef>
        <a:fillRef idx="1">
          <a:scrgbClr r="0" g="0" b="0"/>
        </a:fillRef>
        <a:effectRef idx="2">
          <a:scrgbClr r="0" g="0" b="0"/>
        </a:effectRef>
        <a:fontRef idx="minor"/>
      </dsp:style>
    </dsp:sp>
    <dsp:sp modelId="{4212A4DD-09FC-4DA8-A39D-96EFDCE5A9B7}">
      <dsp:nvSpPr>
        <dsp:cNvPr id="0" name=""/>
        <dsp:cNvSpPr/>
      </dsp:nvSpPr>
      <dsp:spPr>
        <a:xfrm>
          <a:off x="251738" y="220410"/>
          <a:ext cx="611608" cy="6116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solidFill>
            <a:srgbClr val="D8E7CB"/>
          </a:solidFill>
        </a:ln>
        <a:effectLst/>
      </dsp:spPr>
      <dsp:style>
        <a:lnRef idx="0">
          <a:scrgbClr r="0" g="0" b="0"/>
        </a:lnRef>
        <a:fillRef idx="3">
          <a:scrgbClr r="0" g="0" b="0"/>
        </a:fillRef>
        <a:effectRef idx="2">
          <a:scrgbClr r="0" g="0" b="0"/>
        </a:effectRef>
        <a:fontRef idx="minor">
          <a:schemeClr val="lt1"/>
        </a:fontRef>
      </dsp:style>
    </dsp:sp>
    <dsp:sp modelId="{774867E6-38ED-4D88-9F01-B17F7F56D81A}">
      <dsp:nvSpPr>
        <dsp:cNvPr id="0" name=""/>
        <dsp:cNvSpPr/>
      </dsp:nvSpPr>
      <dsp:spPr>
        <a:xfrm>
          <a:off x="1284377" y="475"/>
          <a:ext cx="9231222" cy="1112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688" tIns="117688" rIns="117688" bIns="117688" numCol="1" spcCol="1270" anchor="ctr" anchorCtr="0">
          <a:noAutofit/>
        </a:bodyPr>
        <a:lstStyle/>
        <a:p>
          <a:pPr marL="0" lvl="0" indent="0" algn="l" defTabSz="1111250">
            <a:lnSpc>
              <a:spcPct val="100000"/>
            </a:lnSpc>
            <a:spcBef>
              <a:spcPct val="0"/>
            </a:spcBef>
            <a:spcAft>
              <a:spcPct val="35000"/>
            </a:spcAft>
            <a:buNone/>
          </a:pPr>
          <a:r>
            <a:rPr lang="de-DE" sz="2500" b="1" kern="1200" dirty="0"/>
            <a:t>Grid-Layout</a:t>
          </a:r>
          <a:r>
            <a:rPr lang="de-DE" sz="2500" kern="1200" dirty="0"/>
            <a:t> zur Strukturierung  der Main, des Footers und zur Generierung der seitlichen Abstände</a:t>
          </a:r>
          <a:endParaRPr lang="en-US" sz="2500" kern="1200" dirty="0"/>
        </a:p>
      </dsp:txBody>
      <dsp:txXfrm>
        <a:off x="1284377" y="475"/>
        <a:ext cx="9231222" cy="1112015"/>
      </dsp:txXfrm>
    </dsp:sp>
    <dsp:sp modelId="{2BFC8819-5B0F-4AAF-9142-75AC37FE7C67}">
      <dsp:nvSpPr>
        <dsp:cNvPr id="0" name=""/>
        <dsp:cNvSpPr/>
      </dsp:nvSpPr>
      <dsp:spPr>
        <a:xfrm>
          <a:off x="0" y="1390494"/>
          <a:ext cx="10515600" cy="1112015"/>
        </a:xfrm>
        <a:prstGeom prst="roundRect">
          <a:avLst>
            <a:gd name="adj" fmla="val 10000"/>
          </a:avLst>
        </a:prstGeom>
        <a:solidFill>
          <a:srgbClr val="D2EAB9"/>
        </a:solidFill>
        <a:ln>
          <a:noFill/>
        </a:ln>
        <a:effectLst/>
      </dsp:spPr>
      <dsp:style>
        <a:lnRef idx="0">
          <a:scrgbClr r="0" g="0" b="0"/>
        </a:lnRef>
        <a:fillRef idx="1">
          <a:scrgbClr r="0" g="0" b="0"/>
        </a:fillRef>
        <a:effectRef idx="2">
          <a:scrgbClr r="0" g="0" b="0"/>
        </a:effectRef>
        <a:fontRef idx="minor"/>
      </dsp:style>
    </dsp:sp>
    <dsp:sp modelId="{9E3815BA-323E-472E-8037-025C5210B8D0}">
      <dsp:nvSpPr>
        <dsp:cNvPr id="0" name=""/>
        <dsp:cNvSpPr/>
      </dsp:nvSpPr>
      <dsp:spPr>
        <a:xfrm>
          <a:off x="354524" y="1646746"/>
          <a:ext cx="611608" cy="6116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E28E185-0195-4BAE-80AA-E8752D28D77A}">
      <dsp:nvSpPr>
        <dsp:cNvPr id="0" name=""/>
        <dsp:cNvSpPr/>
      </dsp:nvSpPr>
      <dsp:spPr>
        <a:xfrm>
          <a:off x="1284377" y="1390494"/>
          <a:ext cx="9231222" cy="1112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688" tIns="117688" rIns="117688" bIns="117688" numCol="1" spcCol="1270" anchor="ctr" anchorCtr="0">
          <a:noAutofit/>
        </a:bodyPr>
        <a:lstStyle/>
        <a:p>
          <a:pPr marL="0" lvl="0" indent="0" algn="l" defTabSz="1111250">
            <a:lnSpc>
              <a:spcPct val="100000"/>
            </a:lnSpc>
            <a:spcBef>
              <a:spcPct val="0"/>
            </a:spcBef>
            <a:spcAft>
              <a:spcPct val="35000"/>
            </a:spcAft>
            <a:buNone/>
          </a:pPr>
          <a:r>
            <a:rPr lang="de-DE" sz="2500" b="1" kern="1200" dirty="0"/>
            <a:t>Flexbox-Layout</a:t>
          </a:r>
          <a:r>
            <a:rPr lang="de-DE" sz="2500" kern="1200" dirty="0"/>
            <a:t> innerhalb der Main und Navigation für das responsive Design </a:t>
          </a:r>
          <a:endParaRPr lang="en-US" sz="2500" kern="1200" dirty="0"/>
        </a:p>
      </dsp:txBody>
      <dsp:txXfrm>
        <a:off x="1284377" y="1390494"/>
        <a:ext cx="9231222" cy="1112015"/>
      </dsp:txXfrm>
    </dsp:sp>
    <dsp:sp modelId="{64359687-229B-40B3-A8A6-FE48B6BE7791}">
      <dsp:nvSpPr>
        <dsp:cNvPr id="0" name=""/>
        <dsp:cNvSpPr/>
      </dsp:nvSpPr>
      <dsp:spPr>
        <a:xfrm>
          <a:off x="0" y="2780513"/>
          <a:ext cx="10515600" cy="1112015"/>
        </a:xfrm>
        <a:prstGeom prst="roundRect">
          <a:avLst>
            <a:gd name="adj" fmla="val 10000"/>
          </a:avLst>
        </a:prstGeom>
        <a:solidFill>
          <a:srgbClr val="D2EAB9"/>
        </a:solidFill>
        <a:ln>
          <a:noFill/>
        </a:ln>
        <a:effectLst/>
      </dsp:spPr>
      <dsp:style>
        <a:lnRef idx="0">
          <a:scrgbClr r="0" g="0" b="0"/>
        </a:lnRef>
        <a:fillRef idx="1">
          <a:scrgbClr r="0" g="0" b="0"/>
        </a:fillRef>
        <a:effectRef idx="2">
          <a:scrgbClr r="0" g="0" b="0"/>
        </a:effectRef>
        <a:fontRef idx="minor"/>
      </dsp:style>
    </dsp:sp>
    <dsp:sp modelId="{D62C814C-051A-453B-BDAB-A927EE6F2ACF}">
      <dsp:nvSpPr>
        <dsp:cNvPr id="0" name=""/>
        <dsp:cNvSpPr/>
      </dsp:nvSpPr>
      <dsp:spPr>
        <a:xfrm>
          <a:off x="336384" y="3030716"/>
          <a:ext cx="611608" cy="6116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9F6A733-3951-4A30-9184-BC68113AFFFB}">
      <dsp:nvSpPr>
        <dsp:cNvPr id="0" name=""/>
        <dsp:cNvSpPr/>
      </dsp:nvSpPr>
      <dsp:spPr>
        <a:xfrm>
          <a:off x="1284377" y="2780513"/>
          <a:ext cx="9231222" cy="1112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688" tIns="117688" rIns="117688" bIns="117688" numCol="1" spcCol="1270" anchor="ctr" anchorCtr="0">
          <a:noAutofit/>
        </a:bodyPr>
        <a:lstStyle/>
        <a:p>
          <a:pPr marL="0" lvl="0" indent="0" algn="l" defTabSz="1111250">
            <a:lnSpc>
              <a:spcPct val="100000"/>
            </a:lnSpc>
            <a:spcBef>
              <a:spcPct val="0"/>
            </a:spcBef>
            <a:spcAft>
              <a:spcPct val="35000"/>
            </a:spcAft>
            <a:buNone/>
          </a:pPr>
          <a:r>
            <a:rPr lang="en-US" sz="2500" b="1" kern="1200" dirty="0"/>
            <a:t>Media Queries</a:t>
          </a:r>
          <a:r>
            <a:rPr lang="en-US" sz="2500" kern="1200" dirty="0"/>
            <a:t>, um </a:t>
          </a:r>
          <a:r>
            <a:rPr lang="en-AU" sz="2500" kern="1200" noProof="0" dirty="0"/>
            <a:t>Flexbox</a:t>
          </a:r>
          <a:r>
            <a:rPr lang="de-DE" sz="2500" kern="1200" noProof="0" dirty="0"/>
            <a:t>-Umbrüche bewusst zu beeinflussen </a:t>
          </a:r>
        </a:p>
      </dsp:txBody>
      <dsp:txXfrm>
        <a:off x="1284377" y="2780513"/>
        <a:ext cx="9231222" cy="111201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98A837-0C61-4073-8024-D05F6FBDF691}">
      <dsp:nvSpPr>
        <dsp:cNvPr id="0" name=""/>
        <dsp:cNvSpPr/>
      </dsp:nvSpPr>
      <dsp:spPr>
        <a:xfrm rot="5400000">
          <a:off x="6555113" y="-2618368"/>
          <a:ext cx="1190988" cy="6729984"/>
        </a:xfrm>
        <a:prstGeom prst="round2SameRect">
          <a:avLst/>
        </a:prstGeom>
        <a:solidFill>
          <a:srgbClr val="D2EAB9"/>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de-DE" sz="2000" kern="1200" dirty="0"/>
            <a:t>Bildrecherche</a:t>
          </a:r>
          <a:endParaRPr lang="en-US" sz="2000" kern="1200" dirty="0"/>
        </a:p>
        <a:p>
          <a:pPr marL="228600" lvl="1" indent="-228600" algn="l" defTabSz="889000">
            <a:lnSpc>
              <a:spcPct val="90000"/>
            </a:lnSpc>
            <a:spcBef>
              <a:spcPct val="0"/>
            </a:spcBef>
            <a:spcAft>
              <a:spcPct val="15000"/>
            </a:spcAft>
            <a:buChar char="•"/>
          </a:pPr>
          <a:r>
            <a:rPr lang="de-DE" sz="2000" kern="1200" dirty="0"/>
            <a:t>Dokumentation</a:t>
          </a:r>
          <a:endParaRPr lang="en-US" sz="2000" kern="1200" dirty="0"/>
        </a:p>
        <a:p>
          <a:pPr marL="228600" lvl="1" indent="-228600" algn="l" defTabSz="889000">
            <a:lnSpc>
              <a:spcPct val="90000"/>
            </a:lnSpc>
            <a:spcBef>
              <a:spcPct val="0"/>
            </a:spcBef>
            <a:spcAft>
              <a:spcPct val="15000"/>
            </a:spcAft>
            <a:buChar char="•"/>
          </a:pPr>
          <a:r>
            <a:rPr lang="de-DE" sz="2000" i="1" kern="1200" dirty="0"/>
            <a:t>Aktuelles</a:t>
          </a:r>
          <a:endParaRPr lang="en-US" sz="2000" kern="1200" dirty="0"/>
        </a:p>
      </dsp:txBody>
      <dsp:txXfrm rot="-5400000">
        <a:off x="3785616" y="209268"/>
        <a:ext cx="6671845" cy="1074710"/>
      </dsp:txXfrm>
    </dsp:sp>
    <dsp:sp modelId="{6D9DB903-698C-466B-8F7C-38208B1F2054}">
      <dsp:nvSpPr>
        <dsp:cNvPr id="0" name=""/>
        <dsp:cNvSpPr/>
      </dsp:nvSpPr>
      <dsp:spPr>
        <a:xfrm>
          <a:off x="0" y="2255"/>
          <a:ext cx="3785616" cy="1488736"/>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de-DE" sz="4000" kern="1200" dirty="0"/>
            <a:t>Lucas-Manfred Herpe </a:t>
          </a:r>
          <a:endParaRPr lang="en-US" sz="4000" kern="1200" dirty="0"/>
        </a:p>
      </dsp:txBody>
      <dsp:txXfrm>
        <a:off x="72674" y="74929"/>
        <a:ext cx="3640268" cy="1343388"/>
      </dsp:txXfrm>
    </dsp:sp>
    <dsp:sp modelId="{823B4EFD-7529-46AE-A080-8D9722F736CF}">
      <dsp:nvSpPr>
        <dsp:cNvPr id="0" name=""/>
        <dsp:cNvSpPr/>
      </dsp:nvSpPr>
      <dsp:spPr>
        <a:xfrm rot="5400000">
          <a:off x="6555113" y="-1055195"/>
          <a:ext cx="1190988" cy="6729984"/>
        </a:xfrm>
        <a:prstGeom prst="round2SameRect">
          <a:avLst/>
        </a:prstGeom>
        <a:solidFill>
          <a:srgbClr val="D2EAB9">
            <a:alpha val="90000"/>
          </a:srgb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de-DE" sz="2000" kern="1200" dirty="0"/>
            <a:t>Grundlegendes Design (Header mit Menü, Footer, Responsive Design und Grid-Layout für main)</a:t>
          </a:r>
          <a:endParaRPr lang="en-US" sz="2000" kern="1200" dirty="0"/>
        </a:p>
        <a:p>
          <a:pPr marL="228600" lvl="1" indent="-228600" algn="l" defTabSz="889000">
            <a:lnSpc>
              <a:spcPct val="90000"/>
            </a:lnSpc>
            <a:spcBef>
              <a:spcPct val="0"/>
            </a:spcBef>
            <a:spcAft>
              <a:spcPct val="15000"/>
            </a:spcAft>
            <a:buChar char="•"/>
          </a:pPr>
          <a:r>
            <a:rPr lang="de-DE" sz="2000" i="1" kern="1200" dirty="0"/>
            <a:t>Startseite, Login, Impressum, </a:t>
          </a:r>
          <a:r>
            <a:rPr lang="de-DE" sz="2000" kern="1200" dirty="0"/>
            <a:t>finaler Abschluss </a:t>
          </a:r>
          <a:r>
            <a:rPr lang="de-DE" sz="2000" i="1" kern="1200" dirty="0"/>
            <a:t>Aktuelles</a:t>
          </a:r>
          <a:endParaRPr lang="en-US" sz="2000" kern="1200" dirty="0"/>
        </a:p>
      </dsp:txBody>
      <dsp:txXfrm rot="-5400000">
        <a:off x="3785616" y="1772441"/>
        <a:ext cx="6671845" cy="1074710"/>
      </dsp:txXfrm>
    </dsp:sp>
    <dsp:sp modelId="{3560A2DB-C8AA-485E-9E54-D5D44CD620BA}">
      <dsp:nvSpPr>
        <dsp:cNvPr id="0" name=""/>
        <dsp:cNvSpPr/>
      </dsp:nvSpPr>
      <dsp:spPr>
        <a:xfrm>
          <a:off x="0" y="1565428"/>
          <a:ext cx="3785616" cy="1488736"/>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de-DE" sz="4000" kern="1200" dirty="0"/>
            <a:t>Stephanie Wachs </a:t>
          </a:r>
          <a:endParaRPr lang="en-US" sz="4000" kern="1200" dirty="0"/>
        </a:p>
      </dsp:txBody>
      <dsp:txXfrm>
        <a:off x="72674" y="1638102"/>
        <a:ext cx="3640268" cy="1343388"/>
      </dsp:txXfrm>
    </dsp:sp>
    <dsp:sp modelId="{377237D3-1A9D-4BE9-A7EB-797899DBC117}">
      <dsp:nvSpPr>
        <dsp:cNvPr id="0" name=""/>
        <dsp:cNvSpPr/>
      </dsp:nvSpPr>
      <dsp:spPr>
        <a:xfrm rot="5400000">
          <a:off x="6555113" y="507977"/>
          <a:ext cx="1190988" cy="6729984"/>
        </a:xfrm>
        <a:prstGeom prst="round2SameRect">
          <a:avLst/>
        </a:prstGeom>
        <a:solidFill>
          <a:srgbClr val="D2EAB9">
            <a:alpha val="90000"/>
          </a:srgb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de-DE" sz="2000" i="1" kern="1200" dirty="0"/>
            <a:t>Unsere Tiere</a:t>
          </a:r>
          <a:r>
            <a:rPr lang="de-DE" sz="2000" kern="1200" dirty="0"/>
            <a:t>, </a:t>
          </a:r>
          <a:r>
            <a:rPr lang="de-DE" sz="2000" i="1" kern="1200" dirty="0"/>
            <a:t>Vermisst/Gefunden </a:t>
          </a:r>
          <a:r>
            <a:rPr lang="de-DE" sz="2000" kern="1200" dirty="0"/>
            <a:t>+ Formulare, </a:t>
          </a:r>
          <a:r>
            <a:rPr lang="de-DE" sz="2000" i="1" kern="1200" dirty="0"/>
            <a:t>Service/Infos </a:t>
          </a:r>
          <a:r>
            <a:rPr lang="de-DE" sz="2000" kern="1200" dirty="0"/>
            <a:t>+ Formular, </a:t>
          </a:r>
          <a:r>
            <a:rPr lang="de-DE" sz="2000" i="1" kern="1200" dirty="0"/>
            <a:t>Weiterlesen</a:t>
          </a:r>
          <a:r>
            <a:rPr lang="de-DE" sz="2000" kern="1200" dirty="0"/>
            <a:t>, </a:t>
          </a:r>
          <a:endParaRPr lang="en-US" sz="2000" kern="1200" dirty="0"/>
        </a:p>
        <a:p>
          <a:pPr marL="228600" lvl="1" indent="-228600" algn="l" defTabSz="889000">
            <a:lnSpc>
              <a:spcPct val="90000"/>
            </a:lnSpc>
            <a:spcBef>
              <a:spcPct val="0"/>
            </a:spcBef>
            <a:spcAft>
              <a:spcPct val="15000"/>
            </a:spcAft>
            <a:buChar char="•"/>
          </a:pPr>
          <a:r>
            <a:rPr lang="de-DE" sz="2000" kern="1200" dirty="0"/>
            <a:t>Durckausgabe </a:t>
          </a:r>
          <a:r>
            <a:rPr lang="de-DE" sz="2000" i="1" kern="1200" dirty="0"/>
            <a:t>Vermisst/Gefunden</a:t>
          </a:r>
          <a:r>
            <a:rPr lang="de-DE" sz="2000" kern="1200" dirty="0"/>
            <a:t>, </a:t>
          </a:r>
          <a:endParaRPr lang="en-US" sz="2000" kern="1200" dirty="0"/>
        </a:p>
      </dsp:txBody>
      <dsp:txXfrm rot="-5400000">
        <a:off x="3785616" y="3335614"/>
        <a:ext cx="6671845" cy="1074710"/>
      </dsp:txXfrm>
    </dsp:sp>
    <dsp:sp modelId="{2BD04B63-2F8F-48BA-8453-ECB9995D841C}">
      <dsp:nvSpPr>
        <dsp:cNvPr id="0" name=""/>
        <dsp:cNvSpPr/>
      </dsp:nvSpPr>
      <dsp:spPr>
        <a:xfrm>
          <a:off x="0" y="3128601"/>
          <a:ext cx="3785616" cy="1488736"/>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de-DE" sz="4000" kern="1200" dirty="0"/>
            <a:t>Josephina Burger</a:t>
          </a:r>
          <a:endParaRPr lang="en-US" sz="4000" kern="1200" dirty="0"/>
        </a:p>
      </dsp:txBody>
      <dsp:txXfrm>
        <a:off x="72674" y="3201275"/>
        <a:ext cx="3640268" cy="134338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F27236-7FDB-47DB-ABCA-C120D7733C3E}">
      <dsp:nvSpPr>
        <dsp:cNvPr id="0" name=""/>
        <dsp:cNvSpPr/>
      </dsp:nvSpPr>
      <dsp:spPr>
        <a:xfrm>
          <a:off x="0" y="34471"/>
          <a:ext cx="10515600" cy="730080"/>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100000"/>
            </a:lnSpc>
            <a:spcBef>
              <a:spcPct val="0"/>
            </a:spcBef>
            <a:spcAft>
              <a:spcPct val="35000"/>
            </a:spcAft>
            <a:buNone/>
          </a:pPr>
          <a:r>
            <a:rPr lang="de-DE" sz="2600" kern="1200" dirty="0">
              <a:latin typeface="Comic Sans MS" panose="030F0702030302020204" pitchFamily="66" charset="0"/>
            </a:rPr>
            <a:t>Struktur</a:t>
          </a:r>
          <a:r>
            <a:rPr lang="de-DE" sz="2600" kern="1200" dirty="0"/>
            <a:t> </a:t>
          </a:r>
          <a:endParaRPr lang="en-US" sz="2600" kern="1200" dirty="0"/>
        </a:p>
      </dsp:txBody>
      <dsp:txXfrm>
        <a:off x="35640" y="70111"/>
        <a:ext cx="10444320" cy="658800"/>
      </dsp:txXfrm>
    </dsp:sp>
    <dsp:sp modelId="{ED041326-54D5-45B7-86DC-65539937C454}">
      <dsp:nvSpPr>
        <dsp:cNvPr id="0" name=""/>
        <dsp:cNvSpPr/>
      </dsp:nvSpPr>
      <dsp:spPr>
        <a:xfrm>
          <a:off x="0" y="778824"/>
          <a:ext cx="10515600"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100000"/>
            </a:lnSpc>
            <a:spcBef>
              <a:spcPct val="0"/>
            </a:spcBef>
            <a:spcAft>
              <a:spcPct val="20000"/>
            </a:spcAft>
            <a:buChar char="•"/>
          </a:pPr>
          <a:endParaRPr lang="en-US" sz="2000" kern="1200" dirty="0">
            <a:latin typeface="Comic Sans MS" panose="030F0702030302020204" pitchFamily="66" charset="0"/>
          </a:endParaRPr>
        </a:p>
      </dsp:txBody>
      <dsp:txXfrm>
        <a:off x="0" y="778824"/>
        <a:ext cx="10515600" cy="430560"/>
      </dsp:txXfrm>
    </dsp:sp>
    <dsp:sp modelId="{B43727EA-16D9-430D-8D11-081E1C993A83}">
      <dsp:nvSpPr>
        <dsp:cNvPr id="0" name=""/>
        <dsp:cNvSpPr/>
      </dsp:nvSpPr>
      <dsp:spPr>
        <a:xfrm>
          <a:off x="0" y="1209384"/>
          <a:ext cx="10515600" cy="730080"/>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100000"/>
            </a:lnSpc>
            <a:spcBef>
              <a:spcPct val="0"/>
            </a:spcBef>
            <a:spcAft>
              <a:spcPct val="35000"/>
            </a:spcAft>
            <a:buNone/>
          </a:pPr>
          <a:r>
            <a:rPr lang="de-DE" sz="2600" kern="1200" dirty="0">
              <a:latin typeface="Comic Sans MS" panose="030F0702030302020204" pitchFamily="66" charset="0"/>
            </a:rPr>
            <a:t>Usability</a:t>
          </a:r>
          <a:endParaRPr lang="en-US" sz="2600" kern="1200" dirty="0">
            <a:latin typeface="Comic Sans MS" panose="030F0702030302020204" pitchFamily="66" charset="0"/>
          </a:endParaRPr>
        </a:p>
      </dsp:txBody>
      <dsp:txXfrm>
        <a:off x="35640" y="1245024"/>
        <a:ext cx="10444320" cy="658800"/>
      </dsp:txXfrm>
    </dsp:sp>
    <dsp:sp modelId="{057F216B-1090-45FF-B7E6-E915016CE6F2}">
      <dsp:nvSpPr>
        <dsp:cNvPr id="0" name=""/>
        <dsp:cNvSpPr/>
      </dsp:nvSpPr>
      <dsp:spPr>
        <a:xfrm>
          <a:off x="0" y="1939464"/>
          <a:ext cx="10515600"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100000"/>
            </a:lnSpc>
            <a:spcBef>
              <a:spcPct val="0"/>
            </a:spcBef>
            <a:spcAft>
              <a:spcPct val="20000"/>
            </a:spcAft>
            <a:buChar char="•"/>
          </a:pPr>
          <a:endParaRPr lang="en-US" sz="2000" kern="1200" dirty="0">
            <a:latin typeface="Comic Sans MS" panose="030F0702030302020204" pitchFamily="66" charset="0"/>
          </a:endParaRPr>
        </a:p>
      </dsp:txBody>
      <dsp:txXfrm>
        <a:off x="0" y="1939464"/>
        <a:ext cx="10515600" cy="430560"/>
      </dsp:txXfrm>
    </dsp:sp>
    <dsp:sp modelId="{3F7EC42D-EF0A-4FFB-8543-E513C262189E}">
      <dsp:nvSpPr>
        <dsp:cNvPr id="0" name=""/>
        <dsp:cNvSpPr/>
      </dsp:nvSpPr>
      <dsp:spPr>
        <a:xfrm>
          <a:off x="0" y="2370024"/>
          <a:ext cx="10515600" cy="730080"/>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100000"/>
            </a:lnSpc>
            <a:spcBef>
              <a:spcPct val="0"/>
            </a:spcBef>
            <a:spcAft>
              <a:spcPct val="35000"/>
            </a:spcAft>
            <a:buNone/>
          </a:pPr>
          <a:r>
            <a:rPr lang="de-DE" sz="2600" kern="1200" dirty="0">
              <a:latin typeface="Comic Sans MS" panose="030F0702030302020204" pitchFamily="66" charset="0"/>
            </a:rPr>
            <a:t>Design </a:t>
          </a:r>
          <a:endParaRPr lang="en-US" sz="2600" kern="1200" dirty="0">
            <a:latin typeface="Comic Sans MS" panose="030F0702030302020204" pitchFamily="66" charset="0"/>
          </a:endParaRPr>
        </a:p>
      </dsp:txBody>
      <dsp:txXfrm>
        <a:off x="35640" y="2405664"/>
        <a:ext cx="10444320" cy="658800"/>
      </dsp:txXfrm>
    </dsp:sp>
    <dsp:sp modelId="{8B283528-E57C-4656-9239-AFFDC88969BA}">
      <dsp:nvSpPr>
        <dsp:cNvPr id="0" name=""/>
        <dsp:cNvSpPr/>
      </dsp:nvSpPr>
      <dsp:spPr>
        <a:xfrm>
          <a:off x="0" y="3100104"/>
          <a:ext cx="10515600"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100000"/>
            </a:lnSpc>
            <a:spcBef>
              <a:spcPct val="0"/>
            </a:spcBef>
            <a:spcAft>
              <a:spcPct val="20000"/>
            </a:spcAft>
            <a:buChar char="•"/>
          </a:pPr>
          <a:endParaRPr lang="en-US" sz="2000" kern="1200" dirty="0">
            <a:latin typeface="Comic Sans MS" panose="030F0702030302020204" pitchFamily="66" charset="0"/>
          </a:endParaRPr>
        </a:p>
      </dsp:txBody>
      <dsp:txXfrm>
        <a:off x="0" y="3100104"/>
        <a:ext cx="10515600" cy="430560"/>
      </dsp:txXfrm>
    </dsp:sp>
    <dsp:sp modelId="{ED0F1650-C3C6-4DC5-BFD8-D07B6D02D3B9}">
      <dsp:nvSpPr>
        <dsp:cNvPr id="0" name=""/>
        <dsp:cNvSpPr/>
      </dsp:nvSpPr>
      <dsp:spPr>
        <a:xfrm>
          <a:off x="0" y="3530664"/>
          <a:ext cx="10515600" cy="730080"/>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100000"/>
            </a:lnSpc>
            <a:spcBef>
              <a:spcPct val="0"/>
            </a:spcBef>
            <a:spcAft>
              <a:spcPct val="35000"/>
            </a:spcAft>
            <a:buNone/>
          </a:pPr>
          <a:r>
            <a:rPr lang="de-DE" sz="2600" kern="1200" dirty="0">
              <a:latin typeface="Comic Sans MS" panose="030F0702030302020204" pitchFamily="66" charset="0"/>
            </a:rPr>
            <a:t>Funktionen</a:t>
          </a:r>
          <a:r>
            <a:rPr lang="de-DE" sz="2600" kern="1200" dirty="0"/>
            <a:t> </a:t>
          </a:r>
          <a:endParaRPr lang="en-US" sz="2600" kern="1200" dirty="0"/>
        </a:p>
      </dsp:txBody>
      <dsp:txXfrm>
        <a:off x="35640" y="3566304"/>
        <a:ext cx="10444320" cy="658800"/>
      </dsp:txXfrm>
    </dsp:sp>
    <dsp:sp modelId="{2543E1C4-7A5E-42A9-B538-36E119641B51}">
      <dsp:nvSpPr>
        <dsp:cNvPr id="0" name=""/>
        <dsp:cNvSpPr/>
      </dsp:nvSpPr>
      <dsp:spPr>
        <a:xfrm>
          <a:off x="0" y="4260744"/>
          <a:ext cx="10515600"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100000"/>
            </a:lnSpc>
            <a:spcBef>
              <a:spcPct val="0"/>
            </a:spcBef>
            <a:spcAft>
              <a:spcPct val="20000"/>
            </a:spcAft>
            <a:buChar char="•"/>
          </a:pPr>
          <a:endParaRPr lang="en-US" sz="2000" kern="1200" dirty="0">
            <a:latin typeface="Comic Sans MS" panose="030F0702030302020204" pitchFamily="66" charset="0"/>
          </a:endParaRPr>
        </a:p>
      </dsp:txBody>
      <dsp:txXfrm>
        <a:off x="0" y="4260744"/>
        <a:ext cx="10515600" cy="43056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F27236-7FDB-47DB-ABCA-C120D7733C3E}">
      <dsp:nvSpPr>
        <dsp:cNvPr id="0" name=""/>
        <dsp:cNvSpPr/>
      </dsp:nvSpPr>
      <dsp:spPr>
        <a:xfrm>
          <a:off x="0" y="34471"/>
          <a:ext cx="10515600" cy="730080"/>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100000"/>
            </a:lnSpc>
            <a:spcBef>
              <a:spcPct val="0"/>
            </a:spcBef>
            <a:spcAft>
              <a:spcPct val="35000"/>
            </a:spcAft>
            <a:buNone/>
          </a:pPr>
          <a:r>
            <a:rPr lang="de-DE" sz="2600" kern="1200" dirty="0">
              <a:latin typeface="Comic Sans MS" panose="030F0702030302020204" pitchFamily="66" charset="0"/>
            </a:rPr>
            <a:t>Struktur</a:t>
          </a:r>
          <a:r>
            <a:rPr lang="de-DE" sz="2600" kern="1200" dirty="0"/>
            <a:t> </a:t>
          </a:r>
          <a:endParaRPr lang="en-US" sz="2600" kern="1200" dirty="0"/>
        </a:p>
      </dsp:txBody>
      <dsp:txXfrm>
        <a:off x="35640" y="70111"/>
        <a:ext cx="10444320" cy="658800"/>
      </dsp:txXfrm>
    </dsp:sp>
    <dsp:sp modelId="{ED041326-54D5-45B7-86DC-65539937C454}">
      <dsp:nvSpPr>
        <dsp:cNvPr id="0" name=""/>
        <dsp:cNvSpPr/>
      </dsp:nvSpPr>
      <dsp:spPr>
        <a:xfrm>
          <a:off x="0" y="778824"/>
          <a:ext cx="10515600"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100000"/>
            </a:lnSpc>
            <a:spcBef>
              <a:spcPct val="0"/>
            </a:spcBef>
            <a:spcAft>
              <a:spcPct val="20000"/>
            </a:spcAft>
            <a:buChar char="•"/>
          </a:pPr>
          <a:endParaRPr lang="en-US" sz="2000" kern="1200" dirty="0">
            <a:latin typeface="Comic Sans MS" panose="030F0702030302020204" pitchFamily="66" charset="0"/>
          </a:endParaRPr>
        </a:p>
      </dsp:txBody>
      <dsp:txXfrm>
        <a:off x="0" y="778824"/>
        <a:ext cx="10515600" cy="430560"/>
      </dsp:txXfrm>
    </dsp:sp>
    <dsp:sp modelId="{B43727EA-16D9-430D-8D11-081E1C993A83}">
      <dsp:nvSpPr>
        <dsp:cNvPr id="0" name=""/>
        <dsp:cNvSpPr/>
      </dsp:nvSpPr>
      <dsp:spPr>
        <a:xfrm>
          <a:off x="0" y="1209384"/>
          <a:ext cx="10515600" cy="730080"/>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100000"/>
            </a:lnSpc>
            <a:spcBef>
              <a:spcPct val="0"/>
            </a:spcBef>
            <a:spcAft>
              <a:spcPct val="35000"/>
            </a:spcAft>
            <a:buNone/>
          </a:pPr>
          <a:r>
            <a:rPr lang="de-DE" sz="2600" kern="1200" dirty="0">
              <a:latin typeface="Comic Sans MS" panose="030F0702030302020204" pitchFamily="66" charset="0"/>
            </a:rPr>
            <a:t>Usability</a:t>
          </a:r>
          <a:endParaRPr lang="en-US" sz="2600" kern="1200" dirty="0">
            <a:latin typeface="Comic Sans MS" panose="030F0702030302020204" pitchFamily="66" charset="0"/>
          </a:endParaRPr>
        </a:p>
      </dsp:txBody>
      <dsp:txXfrm>
        <a:off x="35640" y="1245024"/>
        <a:ext cx="10444320" cy="658800"/>
      </dsp:txXfrm>
    </dsp:sp>
    <dsp:sp modelId="{057F216B-1090-45FF-B7E6-E915016CE6F2}">
      <dsp:nvSpPr>
        <dsp:cNvPr id="0" name=""/>
        <dsp:cNvSpPr/>
      </dsp:nvSpPr>
      <dsp:spPr>
        <a:xfrm>
          <a:off x="0" y="1939464"/>
          <a:ext cx="10515600"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100000"/>
            </a:lnSpc>
            <a:spcBef>
              <a:spcPct val="0"/>
            </a:spcBef>
            <a:spcAft>
              <a:spcPct val="20000"/>
            </a:spcAft>
            <a:buChar char="•"/>
          </a:pPr>
          <a:endParaRPr lang="en-US" sz="2000" kern="1200" dirty="0">
            <a:latin typeface="Comic Sans MS" panose="030F0702030302020204" pitchFamily="66" charset="0"/>
          </a:endParaRPr>
        </a:p>
      </dsp:txBody>
      <dsp:txXfrm>
        <a:off x="0" y="1939464"/>
        <a:ext cx="10515600" cy="430560"/>
      </dsp:txXfrm>
    </dsp:sp>
    <dsp:sp modelId="{3F7EC42D-EF0A-4FFB-8543-E513C262189E}">
      <dsp:nvSpPr>
        <dsp:cNvPr id="0" name=""/>
        <dsp:cNvSpPr/>
      </dsp:nvSpPr>
      <dsp:spPr>
        <a:xfrm>
          <a:off x="0" y="2370024"/>
          <a:ext cx="10515600" cy="730080"/>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100000"/>
            </a:lnSpc>
            <a:spcBef>
              <a:spcPct val="0"/>
            </a:spcBef>
            <a:spcAft>
              <a:spcPct val="35000"/>
            </a:spcAft>
            <a:buNone/>
          </a:pPr>
          <a:r>
            <a:rPr lang="de-DE" sz="2600" kern="1200" dirty="0">
              <a:latin typeface="Comic Sans MS" panose="030F0702030302020204" pitchFamily="66" charset="0"/>
            </a:rPr>
            <a:t>Design </a:t>
          </a:r>
          <a:endParaRPr lang="en-US" sz="2600" kern="1200" dirty="0">
            <a:latin typeface="Comic Sans MS" panose="030F0702030302020204" pitchFamily="66" charset="0"/>
          </a:endParaRPr>
        </a:p>
      </dsp:txBody>
      <dsp:txXfrm>
        <a:off x="35640" y="2405664"/>
        <a:ext cx="10444320" cy="658800"/>
      </dsp:txXfrm>
    </dsp:sp>
    <dsp:sp modelId="{8B283528-E57C-4656-9239-AFFDC88969BA}">
      <dsp:nvSpPr>
        <dsp:cNvPr id="0" name=""/>
        <dsp:cNvSpPr/>
      </dsp:nvSpPr>
      <dsp:spPr>
        <a:xfrm>
          <a:off x="0" y="3100104"/>
          <a:ext cx="10515600"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100000"/>
            </a:lnSpc>
            <a:spcBef>
              <a:spcPct val="0"/>
            </a:spcBef>
            <a:spcAft>
              <a:spcPct val="20000"/>
            </a:spcAft>
            <a:buChar char="•"/>
          </a:pPr>
          <a:endParaRPr lang="en-US" sz="2000" kern="1200" dirty="0">
            <a:latin typeface="Comic Sans MS" panose="030F0702030302020204" pitchFamily="66" charset="0"/>
          </a:endParaRPr>
        </a:p>
      </dsp:txBody>
      <dsp:txXfrm>
        <a:off x="0" y="3100104"/>
        <a:ext cx="10515600" cy="430560"/>
      </dsp:txXfrm>
    </dsp:sp>
    <dsp:sp modelId="{ED0F1650-C3C6-4DC5-BFD8-D07B6D02D3B9}">
      <dsp:nvSpPr>
        <dsp:cNvPr id="0" name=""/>
        <dsp:cNvSpPr/>
      </dsp:nvSpPr>
      <dsp:spPr>
        <a:xfrm>
          <a:off x="0" y="3530664"/>
          <a:ext cx="10515600" cy="730080"/>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100000"/>
            </a:lnSpc>
            <a:spcBef>
              <a:spcPct val="0"/>
            </a:spcBef>
            <a:spcAft>
              <a:spcPct val="35000"/>
            </a:spcAft>
            <a:buNone/>
          </a:pPr>
          <a:r>
            <a:rPr lang="de-DE" sz="2600" kern="1200" dirty="0">
              <a:latin typeface="Comic Sans MS" panose="030F0702030302020204" pitchFamily="66" charset="0"/>
            </a:rPr>
            <a:t>Funktionen</a:t>
          </a:r>
          <a:r>
            <a:rPr lang="de-DE" sz="2600" kern="1200" dirty="0"/>
            <a:t> </a:t>
          </a:r>
          <a:endParaRPr lang="en-US" sz="2600" kern="1200" dirty="0"/>
        </a:p>
      </dsp:txBody>
      <dsp:txXfrm>
        <a:off x="35640" y="3566304"/>
        <a:ext cx="10444320" cy="658800"/>
      </dsp:txXfrm>
    </dsp:sp>
    <dsp:sp modelId="{2543E1C4-7A5E-42A9-B538-36E119641B51}">
      <dsp:nvSpPr>
        <dsp:cNvPr id="0" name=""/>
        <dsp:cNvSpPr/>
      </dsp:nvSpPr>
      <dsp:spPr>
        <a:xfrm>
          <a:off x="0" y="4260744"/>
          <a:ext cx="10515600"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100000"/>
            </a:lnSpc>
            <a:spcBef>
              <a:spcPct val="0"/>
            </a:spcBef>
            <a:spcAft>
              <a:spcPct val="20000"/>
            </a:spcAft>
            <a:buChar char="•"/>
          </a:pPr>
          <a:endParaRPr lang="en-US" sz="2000" kern="1200" dirty="0">
            <a:latin typeface="Comic Sans MS" panose="030F0702030302020204" pitchFamily="66" charset="0"/>
          </a:endParaRPr>
        </a:p>
      </dsp:txBody>
      <dsp:txXfrm>
        <a:off x="0" y="4260744"/>
        <a:ext cx="10515600" cy="4305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F27236-7FDB-47DB-ABCA-C120D7733C3E}">
      <dsp:nvSpPr>
        <dsp:cNvPr id="0" name=""/>
        <dsp:cNvSpPr/>
      </dsp:nvSpPr>
      <dsp:spPr>
        <a:xfrm>
          <a:off x="0" y="51399"/>
          <a:ext cx="10515600" cy="561600"/>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de-DE" sz="2000" kern="1200" dirty="0">
              <a:latin typeface="Comic Sans MS" panose="030F0702030302020204" pitchFamily="66" charset="0"/>
            </a:rPr>
            <a:t>Struktur</a:t>
          </a:r>
          <a:r>
            <a:rPr lang="de-DE" sz="2000" kern="1200" dirty="0"/>
            <a:t> </a:t>
          </a:r>
          <a:endParaRPr lang="en-US" sz="2000" kern="1200" dirty="0"/>
        </a:p>
      </dsp:txBody>
      <dsp:txXfrm>
        <a:off x="27415" y="78814"/>
        <a:ext cx="10460770" cy="506770"/>
      </dsp:txXfrm>
    </dsp:sp>
    <dsp:sp modelId="{ED041326-54D5-45B7-86DC-65539937C454}">
      <dsp:nvSpPr>
        <dsp:cNvPr id="0" name=""/>
        <dsp:cNvSpPr/>
      </dsp:nvSpPr>
      <dsp:spPr>
        <a:xfrm>
          <a:off x="0" y="612999"/>
          <a:ext cx="10515600" cy="683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5400" rIns="142240" bIns="25400" numCol="1" spcCol="1270" anchor="t" anchorCtr="0">
          <a:noAutofit/>
        </a:bodyPr>
        <a:lstStyle/>
        <a:p>
          <a:pPr marL="171450" lvl="1" indent="-171450" algn="l" defTabSz="711200">
            <a:lnSpc>
              <a:spcPct val="100000"/>
            </a:lnSpc>
            <a:spcBef>
              <a:spcPct val="0"/>
            </a:spcBef>
            <a:spcAft>
              <a:spcPct val="20000"/>
            </a:spcAft>
            <a:buChar char="•"/>
          </a:pPr>
          <a:r>
            <a:rPr lang="de-DE" sz="1600" kern="1200" dirty="0">
              <a:latin typeface="Comic Sans MS" panose="030F0702030302020204" pitchFamily="66" charset="0"/>
            </a:rPr>
            <a:t>Übersichtliches Menü passend zu den Anforderungen der Zielgruppe</a:t>
          </a:r>
          <a:endParaRPr lang="en-US" sz="1600" kern="1200" dirty="0">
            <a:latin typeface="Comic Sans MS" panose="030F0702030302020204" pitchFamily="66" charset="0"/>
          </a:endParaRPr>
        </a:p>
        <a:p>
          <a:pPr marL="171450" lvl="1" indent="-171450" algn="l" defTabSz="711200">
            <a:lnSpc>
              <a:spcPct val="100000"/>
            </a:lnSpc>
            <a:spcBef>
              <a:spcPct val="0"/>
            </a:spcBef>
            <a:spcAft>
              <a:spcPct val="20000"/>
            </a:spcAft>
            <a:buChar char="•"/>
          </a:pPr>
          <a:r>
            <a:rPr lang="de-DE" sz="1600" kern="1200" dirty="0">
              <a:latin typeface="Comic Sans MS" panose="030F0702030302020204" pitchFamily="66" charset="0"/>
            </a:rPr>
            <a:t>Responsive Design</a:t>
          </a:r>
          <a:endParaRPr lang="en-US" sz="1600" kern="1200" dirty="0">
            <a:latin typeface="Comic Sans MS" panose="030F0702030302020204" pitchFamily="66" charset="0"/>
          </a:endParaRPr>
        </a:p>
      </dsp:txBody>
      <dsp:txXfrm>
        <a:off x="0" y="612999"/>
        <a:ext cx="10515600" cy="683100"/>
      </dsp:txXfrm>
    </dsp:sp>
    <dsp:sp modelId="{B43727EA-16D9-430D-8D11-081E1C993A83}">
      <dsp:nvSpPr>
        <dsp:cNvPr id="0" name=""/>
        <dsp:cNvSpPr/>
      </dsp:nvSpPr>
      <dsp:spPr>
        <a:xfrm>
          <a:off x="0" y="1296099"/>
          <a:ext cx="10515600" cy="561600"/>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de-DE" sz="2000" kern="1200" dirty="0">
              <a:latin typeface="Comic Sans MS" panose="030F0702030302020204" pitchFamily="66" charset="0"/>
            </a:rPr>
            <a:t>Usability</a:t>
          </a:r>
          <a:endParaRPr lang="en-US" sz="2000" kern="1200" dirty="0">
            <a:latin typeface="Comic Sans MS" panose="030F0702030302020204" pitchFamily="66" charset="0"/>
          </a:endParaRPr>
        </a:p>
      </dsp:txBody>
      <dsp:txXfrm>
        <a:off x="27415" y="1323514"/>
        <a:ext cx="10460770" cy="506770"/>
      </dsp:txXfrm>
    </dsp:sp>
    <dsp:sp modelId="{057F216B-1090-45FF-B7E6-E915016CE6F2}">
      <dsp:nvSpPr>
        <dsp:cNvPr id="0" name=""/>
        <dsp:cNvSpPr/>
      </dsp:nvSpPr>
      <dsp:spPr>
        <a:xfrm>
          <a:off x="0" y="1857699"/>
          <a:ext cx="10515600" cy="341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5400" rIns="142240" bIns="25400" numCol="1" spcCol="1270" anchor="t" anchorCtr="0">
          <a:noAutofit/>
        </a:bodyPr>
        <a:lstStyle/>
        <a:p>
          <a:pPr marL="171450" lvl="1" indent="-171450" algn="l" defTabSz="711200">
            <a:lnSpc>
              <a:spcPct val="100000"/>
            </a:lnSpc>
            <a:spcBef>
              <a:spcPct val="0"/>
            </a:spcBef>
            <a:spcAft>
              <a:spcPct val="20000"/>
            </a:spcAft>
            <a:buChar char="•"/>
          </a:pPr>
          <a:r>
            <a:rPr lang="de-DE" sz="1600" kern="1200" dirty="0">
              <a:latin typeface="Comic Sans MS" panose="030F0702030302020204" pitchFamily="66" charset="0"/>
            </a:rPr>
            <a:t>Interaktive Elemente im Menu, bei Buttons und Tierbildern </a:t>
          </a:r>
          <a:endParaRPr lang="en-US" sz="1600" kern="1200" dirty="0">
            <a:latin typeface="Comic Sans MS" panose="030F0702030302020204" pitchFamily="66" charset="0"/>
          </a:endParaRPr>
        </a:p>
      </dsp:txBody>
      <dsp:txXfrm>
        <a:off x="0" y="1857699"/>
        <a:ext cx="10515600" cy="341550"/>
      </dsp:txXfrm>
    </dsp:sp>
    <dsp:sp modelId="{3F7EC42D-EF0A-4FFB-8543-E513C262189E}">
      <dsp:nvSpPr>
        <dsp:cNvPr id="0" name=""/>
        <dsp:cNvSpPr/>
      </dsp:nvSpPr>
      <dsp:spPr>
        <a:xfrm>
          <a:off x="0" y="2199249"/>
          <a:ext cx="10515600" cy="561600"/>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de-DE" sz="2000" kern="1200" dirty="0">
              <a:latin typeface="Comic Sans MS" panose="030F0702030302020204" pitchFamily="66" charset="0"/>
            </a:rPr>
            <a:t>Design</a:t>
          </a:r>
          <a:r>
            <a:rPr lang="de-DE" sz="2000" kern="1200" dirty="0"/>
            <a:t> </a:t>
          </a:r>
          <a:endParaRPr lang="en-US" sz="2000" kern="1200" dirty="0"/>
        </a:p>
      </dsp:txBody>
      <dsp:txXfrm>
        <a:off x="27415" y="2226664"/>
        <a:ext cx="10460770" cy="506770"/>
      </dsp:txXfrm>
    </dsp:sp>
    <dsp:sp modelId="{8B283528-E57C-4656-9239-AFFDC88969BA}">
      <dsp:nvSpPr>
        <dsp:cNvPr id="0" name=""/>
        <dsp:cNvSpPr/>
      </dsp:nvSpPr>
      <dsp:spPr>
        <a:xfrm>
          <a:off x="0" y="2760849"/>
          <a:ext cx="10515600" cy="683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5400" rIns="142240" bIns="25400" numCol="1" spcCol="1270" anchor="t" anchorCtr="0">
          <a:noAutofit/>
        </a:bodyPr>
        <a:lstStyle/>
        <a:p>
          <a:pPr marL="171450" lvl="1" indent="-171450" algn="l" defTabSz="711200">
            <a:lnSpc>
              <a:spcPct val="100000"/>
            </a:lnSpc>
            <a:spcBef>
              <a:spcPct val="0"/>
            </a:spcBef>
            <a:spcAft>
              <a:spcPct val="20000"/>
            </a:spcAft>
            <a:buChar char="•"/>
          </a:pPr>
          <a:r>
            <a:rPr lang="de-DE" sz="1600" kern="1200" dirty="0">
              <a:latin typeface="Comic Sans MS" panose="030F0702030302020204" pitchFamily="66" charset="0"/>
            </a:rPr>
            <a:t>Hoher Wiedererkennungswert durch einheitliches Design und Logo</a:t>
          </a:r>
          <a:endParaRPr lang="en-US" sz="1600" kern="1200" dirty="0">
            <a:latin typeface="Comic Sans MS" panose="030F0702030302020204" pitchFamily="66" charset="0"/>
          </a:endParaRPr>
        </a:p>
        <a:p>
          <a:pPr marL="171450" lvl="1" indent="-171450" algn="l" defTabSz="711200">
            <a:lnSpc>
              <a:spcPct val="100000"/>
            </a:lnSpc>
            <a:spcBef>
              <a:spcPct val="0"/>
            </a:spcBef>
            <a:spcAft>
              <a:spcPct val="20000"/>
            </a:spcAft>
            <a:buChar char="•"/>
          </a:pPr>
          <a:r>
            <a:rPr lang="de-DE" sz="1600" kern="1200" dirty="0">
              <a:latin typeface="Comic Sans MS" panose="030F0702030302020204" pitchFamily="66" charset="0"/>
            </a:rPr>
            <a:t>Ansprechendes Design </a:t>
          </a:r>
          <a:endParaRPr lang="en-US" sz="1600" kern="1200" dirty="0">
            <a:latin typeface="Comic Sans MS" panose="030F0702030302020204" pitchFamily="66" charset="0"/>
          </a:endParaRPr>
        </a:p>
      </dsp:txBody>
      <dsp:txXfrm>
        <a:off x="0" y="2760849"/>
        <a:ext cx="10515600" cy="683100"/>
      </dsp:txXfrm>
    </dsp:sp>
    <dsp:sp modelId="{ED0F1650-C3C6-4DC5-BFD8-D07B6D02D3B9}">
      <dsp:nvSpPr>
        <dsp:cNvPr id="0" name=""/>
        <dsp:cNvSpPr/>
      </dsp:nvSpPr>
      <dsp:spPr>
        <a:xfrm>
          <a:off x="0" y="3443949"/>
          <a:ext cx="10515600" cy="561600"/>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de-DE" sz="2000" kern="1200" dirty="0">
              <a:latin typeface="Comic Sans MS" panose="030F0702030302020204" pitchFamily="66" charset="0"/>
            </a:rPr>
            <a:t>Funktionen</a:t>
          </a:r>
          <a:r>
            <a:rPr lang="de-DE" sz="2000" kern="1200" dirty="0"/>
            <a:t> </a:t>
          </a:r>
          <a:endParaRPr lang="en-US" sz="2000" kern="1200" dirty="0"/>
        </a:p>
      </dsp:txBody>
      <dsp:txXfrm>
        <a:off x="27415" y="3471364"/>
        <a:ext cx="10460770" cy="506770"/>
      </dsp:txXfrm>
    </dsp:sp>
    <dsp:sp modelId="{2543E1C4-7A5E-42A9-B538-36E119641B51}">
      <dsp:nvSpPr>
        <dsp:cNvPr id="0" name=""/>
        <dsp:cNvSpPr/>
      </dsp:nvSpPr>
      <dsp:spPr>
        <a:xfrm>
          <a:off x="0" y="4005549"/>
          <a:ext cx="10515600" cy="683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5400" rIns="142240" bIns="25400" numCol="1" spcCol="1270" anchor="t" anchorCtr="0">
          <a:noAutofit/>
        </a:bodyPr>
        <a:lstStyle/>
        <a:p>
          <a:pPr marL="171450" lvl="1" indent="-171450" algn="l" defTabSz="711200">
            <a:lnSpc>
              <a:spcPct val="100000"/>
            </a:lnSpc>
            <a:spcBef>
              <a:spcPct val="0"/>
            </a:spcBef>
            <a:spcAft>
              <a:spcPct val="20000"/>
            </a:spcAft>
            <a:buChar char="•"/>
          </a:pPr>
          <a:r>
            <a:rPr lang="de-DE" sz="1600" kern="1200" dirty="0">
              <a:latin typeface="Comic Sans MS" panose="030F0702030302020204" pitchFamily="66" charset="0"/>
            </a:rPr>
            <a:t>Über Login zu Formularen </a:t>
          </a:r>
          <a:endParaRPr lang="en-US" sz="1600" kern="1200" dirty="0">
            <a:latin typeface="Comic Sans MS" panose="030F0702030302020204" pitchFamily="66" charset="0"/>
          </a:endParaRPr>
        </a:p>
        <a:p>
          <a:pPr marL="171450" lvl="1" indent="-171450" algn="l" defTabSz="711200">
            <a:lnSpc>
              <a:spcPct val="100000"/>
            </a:lnSpc>
            <a:spcBef>
              <a:spcPct val="0"/>
            </a:spcBef>
            <a:spcAft>
              <a:spcPct val="20000"/>
            </a:spcAft>
            <a:buChar char="•"/>
          </a:pPr>
          <a:r>
            <a:rPr lang="de-DE" sz="1600" kern="1200" dirty="0">
              <a:latin typeface="Comic Sans MS" panose="030F0702030302020204" pitchFamily="66" charset="0"/>
            </a:rPr>
            <a:t>Filterbare Tierübersicht </a:t>
          </a:r>
          <a:endParaRPr lang="en-US" sz="1600" kern="1200" dirty="0">
            <a:latin typeface="Comic Sans MS" panose="030F0702030302020204" pitchFamily="66" charset="0"/>
          </a:endParaRPr>
        </a:p>
      </dsp:txBody>
      <dsp:txXfrm>
        <a:off x="0" y="4005549"/>
        <a:ext cx="10515600" cy="683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F90A21-388D-4E7F-BCE8-9971300BBB86}">
      <dsp:nvSpPr>
        <dsp:cNvPr id="0" name=""/>
        <dsp:cNvSpPr/>
      </dsp:nvSpPr>
      <dsp:spPr>
        <a:xfrm>
          <a:off x="9689" y="358564"/>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Start</a:t>
          </a:r>
        </a:p>
      </dsp:txBody>
      <dsp:txXfrm>
        <a:off x="32555" y="381430"/>
        <a:ext cx="1515642" cy="734955"/>
      </dsp:txXfrm>
    </dsp:sp>
    <dsp:sp modelId="{D15AF5DD-09D4-42F2-AB59-2B00D7B5E5F6}">
      <dsp:nvSpPr>
        <dsp:cNvPr id="0" name=""/>
        <dsp:cNvSpPr/>
      </dsp:nvSpPr>
      <dsp:spPr>
        <a:xfrm>
          <a:off x="1961407" y="358564"/>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Unsere Tiere</a:t>
          </a:r>
        </a:p>
      </dsp:txBody>
      <dsp:txXfrm>
        <a:off x="1984273" y="381430"/>
        <a:ext cx="1515642" cy="734955"/>
      </dsp:txXfrm>
    </dsp:sp>
    <dsp:sp modelId="{5A008197-DCD6-4850-A6A3-9FE17641BBAB}">
      <dsp:nvSpPr>
        <dsp:cNvPr id="0" name=""/>
        <dsp:cNvSpPr/>
      </dsp:nvSpPr>
      <dsp:spPr>
        <a:xfrm>
          <a:off x="3913124" y="358564"/>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Aktuelles</a:t>
          </a:r>
        </a:p>
      </dsp:txBody>
      <dsp:txXfrm>
        <a:off x="3935990" y="381430"/>
        <a:ext cx="1515642" cy="734955"/>
      </dsp:txXfrm>
    </dsp:sp>
    <dsp:sp modelId="{B112F588-71FC-4641-911D-C782CEBDAD3A}">
      <dsp:nvSpPr>
        <dsp:cNvPr id="0" name=""/>
        <dsp:cNvSpPr/>
      </dsp:nvSpPr>
      <dsp:spPr>
        <a:xfrm>
          <a:off x="5864842" y="358564"/>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Vermisst / Gefunden</a:t>
          </a:r>
        </a:p>
      </dsp:txBody>
      <dsp:txXfrm>
        <a:off x="5887708" y="381430"/>
        <a:ext cx="1515642" cy="734955"/>
      </dsp:txXfrm>
    </dsp:sp>
    <dsp:sp modelId="{F5AC45BB-80B4-48A9-B16F-6E490D34A1B5}">
      <dsp:nvSpPr>
        <dsp:cNvPr id="0" name=""/>
        <dsp:cNvSpPr/>
      </dsp:nvSpPr>
      <dsp:spPr>
        <a:xfrm>
          <a:off x="7816560" y="358564"/>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Service Infos </a:t>
          </a:r>
        </a:p>
      </dsp:txBody>
      <dsp:txXfrm>
        <a:off x="7839426" y="381430"/>
        <a:ext cx="1515642" cy="734955"/>
      </dsp:txXfrm>
    </dsp:sp>
    <dsp:sp modelId="{3004B580-A607-4344-9A28-C97C1848F0C4}">
      <dsp:nvSpPr>
        <dsp:cNvPr id="0" name=""/>
        <dsp:cNvSpPr/>
      </dsp:nvSpPr>
      <dsp:spPr>
        <a:xfrm>
          <a:off x="9768278" y="358564"/>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Login/ Logout</a:t>
          </a:r>
        </a:p>
      </dsp:txBody>
      <dsp:txXfrm>
        <a:off x="9791144" y="381430"/>
        <a:ext cx="1515642" cy="7349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F90A21-388D-4E7F-BCE8-9971300BBB86}">
      <dsp:nvSpPr>
        <dsp:cNvPr id="0" name=""/>
        <dsp:cNvSpPr/>
      </dsp:nvSpPr>
      <dsp:spPr>
        <a:xfrm>
          <a:off x="9689"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Start</a:t>
          </a:r>
        </a:p>
      </dsp:txBody>
      <dsp:txXfrm>
        <a:off x="32555" y="458251"/>
        <a:ext cx="1515642" cy="734955"/>
      </dsp:txXfrm>
    </dsp:sp>
    <dsp:sp modelId="{4E4F7628-3085-40DE-BAAD-93B7D263816D}">
      <dsp:nvSpPr>
        <dsp:cNvPr id="0" name=""/>
        <dsp:cNvSpPr/>
      </dsp:nvSpPr>
      <dsp:spPr>
        <a:xfrm>
          <a:off x="165826" y="1216072"/>
          <a:ext cx="156137" cy="585515"/>
        </a:xfrm>
        <a:custGeom>
          <a:avLst/>
          <a:gdLst/>
          <a:ahLst/>
          <a:cxnLst/>
          <a:rect l="0" t="0" r="0" b="0"/>
          <a:pathLst>
            <a:path>
              <a:moveTo>
                <a:pt x="0" y="0"/>
              </a:moveTo>
              <a:lnTo>
                <a:pt x="0" y="585515"/>
              </a:lnTo>
              <a:lnTo>
                <a:pt x="156137" y="585515"/>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EB41B960-C014-4CBA-BDB1-28685A2D0A07}">
      <dsp:nvSpPr>
        <dsp:cNvPr id="0" name=""/>
        <dsp:cNvSpPr/>
      </dsp:nvSpPr>
      <dsp:spPr>
        <a:xfrm>
          <a:off x="321964" y="1411244"/>
          <a:ext cx="1249099" cy="780687"/>
        </a:xfrm>
        <a:prstGeom prst="roundRect">
          <a:avLst>
            <a:gd name="adj" fmla="val 10000"/>
          </a:avLst>
        </a:prstGeom>
        <a:solidFill>
          <a:schemeClr val="lt1">
            <a:hueOff val="0"/>
            <a:satOff val="0"/>
            <a:lum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de-DE" sz="1100" kern="1200" dirty="0">
              <a:latin typeface="Comic Sans MS" panose="030F0702030302020204" pitchFamily="66" charset="0"/>
            </a:rPr>
            <a:t>Aktuelles</a:t>
          </a:r>
        </a:p>
      </dsp:txBody>
      <dsp:txXfrm>
        <a:off x="344830" y="1434110"/>
        <a:ext cx="1203367" cy="734955"/>
      </dsp:txXfrm>
    </dsp:sp>
    <dsp:sp modelId="{27878806-67E9-4172-A4F7-BF442C3F1B5D}">
      <dsp:nvSpPr>
        <dsp:cNvPr id="0" name=""/>
        <dsp:cNvSpPr/>
      </dsp:nvSpPr>
      <dsp:spPr>
        <a:xfrm>
          <a:off x="165826" y="1216072"/>
          <a:ext cx="156137" cy="1561374"/>
        </a:xfrm>
        <a:custGeom>
          <a:avLst/>
          <a:gdLst/>
          <a:ahLst/>
          <a:cxnLst/>
          <a:rect l="0" t="0" r="0" b="0"/>
          <a:pathLst>
            <a:path>
              <a:moveTo>
                <a:pt x="0" y="0"/>
              </a:moveTo>
              <a:lnTo>
                <a:pt x="0" y="1561374"/>
              </a:lnTo>
              <a:lnTo>
                <a:pt x="156137" y="1561374"/>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4E4798DF-2E72-4C7E-9385-27FDC8AFDF25}">
      <dsp:nvSpPr>
        <dsp:cNvPr id="0" name=""/>
        <dsp:cNvSpPr/>
      </dsp:nvSpPr>
      <dsp:spPr>
        <a:xfrm>
          <a:off x="321964" y="2387103"/>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de-DE" sz="1100" kern="1200" dirty="0">
              <a:latin typeface="Comic Sans MS" panose="030F0702030302020204" pitchFamily="66" charset="0"/>
            </a:rPr>
            <a:t>Informationen über das Team und die Tierheimat </a:t>
          </a:r>
        </a:p>
      </dsp:txBody>
      <dsp:txXfrm>
        <a:off x="344830" y="2409969"/>
        <a:ext cx="1203367" cy="734955"/>
      </dsp:txXfrm>
    </dsp:sp>
    <dsp:sp modelId="{13A78A5A-6294-4B40-88FA-28CD304D27EE}">
      <dsp:nvSpPr>
        <dsp:cNvPr id="0" name=""/>
        <dsp:cNvSpPr/>
      </dsp:nvSpPr>
      <dsp:spPr>
        <a:xfrm>
          <a:off x="165826" y="1216072"/>
          <a:ext cx="156137" cy="2537233"/>
        </a:xfrm>
        <a:custGeom>
          <a:avLst/>
          <a:gdLst/>
          <a:ahLst/>
          <a:cxnLst/>
          <a:rect l="0" t="0" r="0" b="0"/>
          <a:pathLst>
            <a:path>
              <a:moveTo>
                <a:pt x="0" y="0"/>
              </a:moveTo>
              <a:lnTo>
                <a:pt x="0" y="2537233"/>
              </a:lnTo>
              <a:lnTo>
                <a:pt x="156137" y="2537233"/>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295200EF-2AA5-4F70-B44A-E6123876900E}">
      <dsp:nvSpPr>
        <dsp:cNvPr id="0" name=""/>
        <dsp:cNvSpPr/>
      </dsp:nvSpPr>
      <dsp:spPr>
        <a:xfrm>
          <a:off x="321964" y="3362962"/>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de-DE" sz="1100" kern="1200" dirty="0">
              <a:latin typeface="Comic Sans MS" panose="030F0702030302020204" pitchFamily="66" charset="0"/>
            </a:rPr>
            <a:t>Exemplarische Darstellung der Tiere der Tierheimat</a:t>
          </a:r>
        </a:p>
      </dsp:txBody>
      <dsp:txXfrm>
        <a:off x="344830" y="3385828"/>
        <a:ext cx="1203367" cy="734955"/>
      </dsp:txXfrm>
    </dsp:sp>
    <dsp:sp modelId="{D15AF5DD-09D4-42F2-AB59-2B00D7B5E5F6}">
      <dsp:nvSpPr>
        <dsp:cNvPr id="0" name=""/>
        <dsp:cNvSpPr/>
      </dsp:nvSpPr>
      <dsp:spPr>
        <a:xfrm>
          <a:off x="1961407"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Unsere Tiere</a:t>
          </a:r>
        </a:p>
      </dsp:txBody>
      <dsp:txXfrm>
        <a:off x="1984273" y="458251"/>
        <a:ext cx="1515642" cy="734955"/>
      </dsp:txXfrm>
    </dsp:sp>
    <dsp:sp modelId="{5A008197-DCD6-4850-A6A3-9FE17641BBAB}">
      <dsp:nvSpPr>
        <dsp:cNvPr id="0" name=""/>
        <dsp:cNvSpPr/>
      </dsp:nvSpPr>
      <dsp:spPr>
        <a:xfrm>
          <a:off x="3913124"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Aktuelles</a:t>
          </a:r>
        </a:p>
      </dsp:txBody>
      <dsp:txXfrm>
        <a:off x="3935990" y="458251"/>
        <a:ext cx="1515642" cy="734955"/>
      </dsp:txXfrm>
    </dsp:sp>
    <dsp:sp modelId="{B112F588-71FC-4641-911D-C782CEBDAD3A}">
      <dsp:nvSpPr>
        <dsp:cNvPr id="0" name=""/>
        <dsp:cNvSpPr/>
      </dsp:nvSpPr>
      <dsp:spPr>
        <a:xfrm>
          <a:off x="5864842"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Vermisst / Gefunden</a:t>
          </a:r>
        </a:p>
      </dsp:txBody>
      <dsp:txXfrm>
        <a:off x="5887708" y="458251"/>
        <a:ext cx="1515642" cy="734955"/>
      </dsp:txXfrm>
    </dsp:sp>
    <dsp:sp modelId="{F5AC45BB-80B4-48A9-B16F-6E490D34A1B5}">
      <dsp:nvSpPr>
        <dsp:cNvPr id="0" name=""/>
        <dsp:cNvSpPr/>
      </dsp:nvSpPr>
      <dsp:spPr>
        <a:xfrm>
          <a:off x="7816560"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Service Infos </a:t>
          </a:r>
        </a:p>
      </dsp:txBody>
      <dsp:txXfrm>
        <a:off x="7839426" y="458251"/>
        <a:ext cx="1515642" cy="734955"/>
      </dsp:txXfrm>
    </dsp:sp>
    <dsp:sp modelId="{3004B580-A607-4344-9A28-C97C1848F0C4}">
      <dsp:nvSpPr>
        <dsp:cNvPr id="0" name=""/>
        <dsp:cNvSpPr/>
      </dsp:nvSpPr>
      <dsp:spPr>
        <a:xfrm>
          <a:off x="9768278"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Login/ Logout</a:t>
          </a:r>
        </a:p>
      </dsp:txBody>
      <dsp:txXfrm>
        <a:off x="9791144" y="458251"/>
        <a:ext cx="1515642" cy="7349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F90A21-388D-4E7F-BCE8-9971300BBB86}">
      <dsp:nvSpPr>
        <dsp:cNvPr id="0" name=""/>
        <dsp:cNvSpPr/>
      </dsp:nvSpPr>
      <dsp:spPr>
        <a:xfrm>
          <a:off x="9689"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Start</a:t>
          </a:r>
        </a:p>
      </dsp:txBody>
      <dsp:txXfrm>
        <a:off x="32555" y="458251"/>
        <a:ext cx="1515642" cy="734955"/>
      </dsp:txXfrm>
    </dsp:sp>
    <dsp:sp modelId="{4E4F7628-3085-40DE-BAAD-93B7D263816D}">
      <dsp:nvSpPr>
        <dsp:cNvPr id="0" name=""/>
        <dsp:cNvSpPr/>
      </dsp:nvSpPr>
      <dsp:spPr>
        <a:xfrm>
          <a:off x="165826" y="1216072"/>
          <a:ext cx="156137" cy="585515"/>
        </a:xfrm>
        <a:custGeom>
          <a:avLst/>
          <a:gdLst/>
          <a:ahLst/>
          <a:cxnLst/>
          <a:rect l="0" t="0" r="0" b="0"/>
          <a:pathLst>
            <a:path>
              <a:moveTo>
                <a:pt x="0" y="0"/>
              </a:moveTo>
              <a:lnTo>
                <a:pt x="0" y="585515"/>
              </a:lnTo>
              <a:lnTo>
                <a:pt x="156137" y="585515"/>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EB41B960-C014-4CBA-BDB1-28685A2D0A07}">
      <dsp:nvSpPr>
        <dsp:cNvPr id="0" name=""/>
        <dsp:cNvSpPr/>
      </dsp:nvSpPr>
      <dsp:spPr>
        <a:xfrm>
          <a:off x="321964" y="1411244"/>
          <a:ext cx="1249099" cy="780687"/>
        </a:xfrm>
        <a:prstGeom prst="roundRect">
          <a:avLst>
            <a:gd name="adj" fmla="val 10000"/>
          </a:avLst>
        </a:prstGeom>
        <a:solidFill>
          <a:schemeClr val="lt1">
            <a:hueOff val="0"/>
            <a:satOff val="0"/>
            <a:lum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Aktuelles</a:t>
          </a:r>
        </a:p>
      </dsp:txBody>
      <dsp:txXfrm>
        <a:off x="344830" y="1434110"/>
        <a:ext cx="1203367" cy="734955"/>
      </dsp:txXfrm>
    </dsp:sp>
    <dsp:sp modelId="{27878806-67E9-4172-A4F7-BF442C3F1B5D}">
      <dsp:nvSpPr>
        <dsp:cNvPr id="0" name=""/>
        <dsp:cNvSpPr/>
      </dsp:nvSpPr>
      <dsp:spPr>
        <a:xfrm>
          <a:off x="165826" y="1216072"/>
          <a:ext cx="156137" cy="1561374"/>
        </a:xfrm>
        <a:custGeom>
          <a:avLst/>
          <a:gdLst/>
          <a:ahLst/>
          <a:cxnLst/>
          <a:rect l="0" t="0" r="0" b="0"/>
          <a:pathLst>
            <a:path>
              <a:moveTo>
                <a:pt x="0" y="0"/>
              </a:moveTo>
              <a:lnTo>
                <a:pt x="0" y="1561374"/>
              </a:lnTo>
              <a:lnTo>
                <a:pt x="156137" y="1561374"/>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4E4798DF-2E72-4C7E-9385-27FDC8AFDF25}">
      <dsp:nvSpPr>
        <dsp:cNvPr id="0" name=""/>
        <dsp:cNvSpPr/>
      </dsp:nvSpPr>
      <dsp:spPr>
        <a:xfrm>
          <a:off x="321964" y="2387103"/>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Informationen über das Team und die Tierheimat </a:t>
          </a:r>
        </a:p>
      </dsp:txBody>
      <dsp:txXfrm>
        <a:off x="344830" y="2409969"/>
        <a:ext cx="1203367" cy="734955"/>
      </dsp:txXfrm>
    </dsp:sp>
    <dsp:sp modelId="{13A78A5A-6294-4B40-88FA-28CD304D27EE}">
      <dsp:nvSpPr>
        <dsp:cNvPr id="0" name=""/>
        <dsp:cNvSpPr/>
      </dsp:nvSpPr>
      <dsp:spPr>
        <a:xfrm>
          <a:off x="165826" y="1216072"/>
          <a:ext cx="156137" cy="2537233"/>
        </a:xfrm>
        <a:custGeom>
          <a:avLst/>
          <a:gdLst/>
          <a:ahLst/>
          <a:cxnLst/>
          <a:rect l="0" t="0" r="0" b="0"/>
          <a:pathLst>
            <a:path>
              <a:moveTo>
                <a:pt x="0" y="0"/>
              </a:moveTo>
              <a:lnTo>
                <a:pt x="0" y="2537233"/>
              </a:lnTo>
              <a:lnTo>
                <a:pt x="156137" y="2537233"/>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295200EF-2AA5-4F70-B44A-E6123876900E}">
      <dsp:nvSpPr>
        <dsp:cNvPr id="0" name=""/>
        <dsp:cNvSpPr/>
      </dsp:nvSpPr>
      <dsp:spPr>
        <a:xfrm>
          <a:off x="321964" y="3362962"/>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Exemplarische Darstellung der Tiere der Tierheimat</a:t>
          </a:r>
        </a:p>
      </dsp:txBody>
      <dsp:txXfrm>
        <a:off x="344830" y="3385828"/>
        <a:ext cx="1203367" cy="734955"/>
      </dsp:txXfrm>
    </dsp:sp>
    <dsp:sp modelId="{D15AF5DD-09D4-42F2-AB59-2B00D7B5E5F6}">
      <dsp:nvSpPr>
        <dsp:cNvPr id="0" name=""/>
        <dsp:cNvSpPr/>
      </dsp:nvSpPr>
      <dsp:spPr>
        <a:xfrm>
          <a:off x="1961407"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Unsere Tiere</a:t>
          </a:r>
        </a:p>
      </dsp:txBody>
      <dsp:txXfrm>
        <a:off x="1984273" y="458251"/>
        <a:ext cx="1515642" cy="734955"/>
      </dsp:txXfrm>
    </dsp:sp>
    <dsp:sp modelId="{C555E878-C653-420E-98ED-F730A7F6326A}">
      <dsp:nvSpPr>
        <dsp:cNvPr id="0" name=""/>
        <dsp:cNvSpPr/>
      </dsp:nvSpPr>
      <dsp:spPr>
        <a:xfrm>
          <a:off x="2117544" y="1216072"/>
          <a:ext cx="156137" cy="585515"/>
        </a:xfrm>
        <a:custGeom>
          <a:avLst/>
          <a:gdLst/>
          <a:ahLst/>
          <a:cxnLst/>
          <a:rect l="0" t="0" r="0" b="0"/>
          <a:pathLst>
            <a:path>
              <a:moveTo>
                <a:pt x="0" y="0"/>
              </a:moveTo>
              <a:lnTo>
                <a:pt x="0" y="585515"/>
              </a:lnTo>
              <a:lnTo>
                <a:pt x="156137" y="58551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365EB5-49B5-4445-8ACB-40E49A25D964}">
      <dsp:nvSpPr>
        <dsp:cNvPr id="0" name=""/>
        <dsp:cNvSpPr/>
      </dsp:nvSpPr>
      <dsp:spPr>
        <a:xfrm>
          <a:off x="2273682" y="1411244"/>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b="1" kern="1200" dirty="0">
              <a:latin typeface="Comic Sans MS" panose="030F0702030302020204" pitchFamily="66" charset="0"/>
            </a:rPr>
            <a:t>Untermenü: </a:t>
          </a:r>
          <a:r>
            <a:rPr lang="de-DE" sz="1000" kern="1200" dirty="0">
              <a:latin typeface="Comic Sans MS" panose="030F0702030302020204" pitchFamily="66" charset="0"/>
            </a:rPr>
            <a:t>Alle Tiere, Hunde, Katzen, Kleintiere, Exoten</a:t>
          </a:r>
        </a:p>
      </dsp:txBody>
      <dsp:txXfrm>
        <a:off x="2296548" y="1434110"/>
        <a:ext cx="1203367" cy="734955"/>
      </dsp:txXfrm>
    </dsp:sp>
    <dsp:sp modelId="{738BF291-27D2-4A0D-869A-DF38F58B441A}">
      <dsp:nvSpPr>
        <dsp:cNvPr id="0" name=""/>
        <dsp:cNvSpPr/>
      </dsp:nvSpPr>
      <dsp:spPr>
        <a:xfrm>
          <a:off x="2117544" y="1216072"/>
          <a:ext cx="156137" cy="1561374"/>
        </a:xfrm>
        <a:custGeom>
          <a:avLst/>
          <a:gdLst/>
          <a:ahLst/>
          <a:cxnLst/>
          <a:rect l="0" t="0" r="0" b="0"/>
          <a:pathLst>
            <a:path>
              <a:moveTo>
                <a:pt x="0" y="0"/>
              </a:moveTo>
              <a:lnTo>
                <a:pt x="0" y="1561374"/>
              </a:lnTo>
              <a:lnTo>
                <a:pt x="156137" y="1561374"/>
              </a:lnTo>
            </a:path>
          </a:pathLst>
        </a:custGeom>
        <a:noFill/>
        <a:ln w="12700" cap="flat" cmpd="sng" algn="ctr">
          <a:solidFill>
            <a:schemeClr val="accent2"/>
          </a:solidFill>
          <a:prstDash val="solid"/>
          <a:miter lim="800000"/>
        </a:ln>
        <a:effectLst/>
      </dsp:spPr>
      <dsp:style>
        <a:lnRef idx="1">
          <a:schemeClr val="accent2"/>
        </a:lnRef>
        <a:fillRef idx="0">
          <a:schemeClr val="accent2"/>
        </a:fillRef>
        <a:effectRef idx="0">
          <a:schemeClr val="accent2"/>
        </a:effectRef>
        <a:fontRef idx="minor">
          <a:schemeClr val="tx1"/>
        </a:fontRef>
      </dsp:style>
    </dsp:sp>
    <dsp:sp modelId="{16570159-7E49-4AF1-B8EC-D0DE36EB68D5}">
      <dsp:nvSpPr>
        <dsp:cNvPr id="0" name=""/>
        <dsp:cNvSpPr/>
      </dsp:nvSpPr>
      <dsp:spPr>
        <a:xfrm>
          <a:off x="2273682" y="2387103"/>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Alle Tiere: Filterbare Liste der Tiere der Tierheimat </a:t>
          </a:r>
        </a:p>
      </dsp:txBody>
      <dsp:txXfrm>
        <a:off x="2296548" y="2409969"/>
        <a:ext cx="1203367" cy="734955"/>
      </dsp:txXfrm>
    </dsp:sp>
    <dsp:sp modelId="{E4593976-05AC-4362-B22D-97B7AAB4C5A5}">
      <dsp:nvSpPr>
        <dsp:cNvPr id="0" name=""/>
        <dsp:cNvSpPr/>
      </dsp:nvSpPr>
      <dsp:spPr>
        <a:xfrm>
          <a:off x="2117544" y="1216072"/>
          <a:ext cx="156137" cy="2537233"/>
        </a:xfrm>
        <a:custGeom>
          <a:avLst/>
          <a:gdLst/>
          <a:ahLst/>
          <a:cxnLst/>
          <a:rect l="0" t="0" r="0" b="0"/>
          <a:pathLst>
            <a:path>
              <a:moveTo>
                <a:pt x="0" y="0"/>
              </a:moveTo>
              <a:lnTo>
                <a:pt x="0" y="2537233"/>
              </a:lnTo>
              <a:lnTo>
                <a:pt x="156137" y="2537233"/>
              </a:lnTo>
            </a:path>
          </a:pathLst>
        </a:custGeom>
        <a:noFill/>
        <a:ln w="12700" cap="flat" cmpd="sng" algn="ctr">
          <a:solidFill>
            <a:schemeClr val="accent2"/>
          </a:solidFill>
          <a:prstDash val="solid"/>
          <a:miter lim="800000"/>
        </a:ln>
        <a:effectLst/>
      </dsp:spPr>
      <dsp:style>
        <a:lnRef idx="1">
          <a:schemeClr val="accent2"/>
        </a:lnRef>
        <a:fillRef idx="0">
          <a:schemeClr val="accent2"/>
        </a:fillRef>
        <a:effectRef idx="0">
          <a:schemeClr val="accent2"/>
        </a:effectRef>
        <a:fontRef idx="minor">
          <a:schemeClr val="tx1"/>
        </a:fontRef>
      </dsp:style>
    </dsp:sp>
    <dsp:sp modelId="{F0288D09-BF97-4AD3-82B0-C562B3BFD9C2}">
      <dsp:nvSpPr>
        <dsp:cNvPr id="0" name=""/>
        <dsp:cNvSpPr/>
      </dsp:nvSpPr>
      <dsp:spPr>
        <a:xfrm>
          <a:off x="2273682" y="3362962"/>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Button mit Verweis zu detaillierten Infos zum Tier</a:t>
          </a:r>
        </a:p>
      </dsp:txBody>
      <dsp:txXfrm>
        <a:off x="2296548" y="3385828"/>
        <a:ext cx="1203367" cy="734955"/>
      </dsp:txXfrm>
    </dsp:sp>
    <dsp:sp modelId="{5A008197-DCD6-4850-A6A3-9FE17641BBAB}">
      <dsp:nvSpPr>
        <dsp:cNvPr id="0" name=""/>
        <dsp:cNvSpPr/>
      </dsp:nvSpPr>
      <dsp:spPr>
        <a:xfrm>
          <a:off x="3913124"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Aktuelles</a:t>
          </a:r>
        </a:p>
      </dsp:txBody>
      <dsp:txXfrm>
        <a:off x="3935990" y="458251"/>
        <a:ext cx="1515642" cy="734955"/>
      </dsp:txXfrm>
    </dsp:sp>
    <dsp:sp modelId="{B112F588-71FC-4641-911D-C782CEBDAD3A}">
      <dsp:nvSpPr>
        <dsp:cNvPr id="0" name=""/>
        <dsp:cNvSpPr/>
      </dsp:nvSpPr>
      <dsp:spPr>
        <a:xfrm>
          <a:off x="5864842"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Vermisst / Gefunden</a:t>
          </a:r>
        </a:p>
      </dsp:txBody>
      <dsp:txXfrm>
        <a:off x="5887708" y="458251"/>
        <a:ext cx="1515642" cy="734955"/>
      </dsp:txXfrm>
    </dsp:sp>
    <dsp:sp modelId="{F5AC45BB-80B4-48A9-B16F-6E490D34A1B5}">
      <dsp:nvSpPr>
        <dsp:cNvPr id="0" name=""/>
        <dsp:cNvSpPr/>
      </dsp:nvSpPr>
      <dsp:spPr>
        <a:xfrm>
          <a:off x="7816560"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Service Infos </a:t>
          </a:r>
        </a:p>
      </dsp:txBody>
      <dsp:txXfrm>
        <a:off x="7839426" y="458251"/>
        <a:ext cx="1515642" cy="734955"/>
      </dsp:txXfrm>
    </dsp:sp>
    <dsp:sp modelId="{3004B580-A607-4344-9A28-C97C1848F0C4}">
      <dsp:nvSpPr>
        <dsp:cNvPr id="0" name=""/>
        <dsp:cNvSpPr/>
      </dsp:nvSpPr>
      <dsp:spPr>
        <a:xfrm>
          <a:off x="9768278"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Login/ Logout</a:t>
          </a:r>
        </a:p>
      </dsp:txBody>
      <dsp:txXfrm>
        <a:off x="9791144" y="458251"/>
        <a:ext cx="1515642" cy="73495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F90A21-388D-4E7F-BCE8-9971300BBB86}">
      <dsp:nvSpPr>
        <dsp:cNvPr id="0" name=""/>
        <dsp:cNvSpPr/>
      </dsp:nvSpPr>
      <dsp:spPr>
        <a:xfrm>
          <a:off x="9689"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Start</a:t>
          </a:r>
        </a:p>
      </dsp:txBody>
      <dsp:txXfrm>
        <a:off x="32555" y="458251"/>
        <a:ext cx="1515642" cy="734955"/>
      </dsp:txXfrm>
    </dsp:sp>
    <dsp:sp modelId="{4E4F7628-3085-40DE-BAAD-93B7D263816D}">
      <dsp:nvSpPr>
        <dsp:cNvPr id="0" name=""/>
        <dsp:cNvSpPr/>
      </dsp:nvSpPr>
      <dsp:spPr>
        <a:xfrm>
          <a:off x="165826" y="1216072"/>
          <a:ext cx="156137" cy="585515"/>
        </a:xfrm>
        <a:custGeom>
          <a:avLst/>
          <a:gdLst/>
          <a:ahLst/>
          <a:cxnLst/>
          <a:rect l="0" t="0" r="0" b="0"/>
          <a:pathLst>
            <a:path>
              <a:moveTo>
                <a:pt x="0" y="0"/>
              </a:moveTo>
              <a:lnTo>
                <a:pt x="0" y="585515"/>
              </a:lnTo>
              <a:lnTo>
                <a:pt x="156137" y="585515"/>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EB41B960-C014-4CBA-BDB1-28685A2D0A07}">
      <dsp:nvSpPr>
        <dsp:cNvPr id="0" name=""/>
        <dsp:cNvSpPr/>
      </dsp:nvSpPr>
      <dsp:spPr>
        <a:xfrm>
          <a:off x="321964" y="1411244"/>
          <a:ext cx="1249099" cy="780687"/>
        </a:xfrm>
        <a:prstGeom prst="roundRect">
          <a:avLst>
            <a:gd name="adj" fmla="val 10000"/>
          </a:avLst>
        </a:prstGeom>
        <a:solidFill>
          <a:schemeClr val="lt1">
            <a:hueOff val="0"/>
            <a:satOff val="0"/>
            <a:lum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Aktuelles</a:t>
          </a:r>
        </a:p>
      </dsp:txBody>
      <dsp:txXfrm>
        <a:off x="344830" y="1434110"/>
        <a:ext cx="1203367" cy="734955"/>
      </dsp:txXfrm>
    </dsp:sp>
    <dsp:sp modelId="{27878806-67E9-4172-A4F7-BF442C3F1B5D}">
      <dsp:nvSpPr>
        <dsp:cNvPr id="0" name=""/>
        <dsp:cNvSpPr/>
      </dsp:nvSpPr>
      <dsp:spPr>
        <a:xfrm>
          <a:off x="165826" y="1216072"/>
          <a:ext cx="156137" cy="1561374"/>
        </a:xfrm>
        <a:custGeom>
          <a:avLst/>
          <a:gdLst/>
          <a:ahLst/>
          <a:cxnLst/>
          <a:rect l="0" t="0" r="0" b="0"/>
          <a:pathLst>
            <a:path>
              <a:moveTo>
                <a:pt x="0" y="0"/>
              </a:moveTo>
              <a:lnTo>
                <a:pt x="0" y="1561374"/>
              </a:lnTo>
              <a:lnTo>
                <a:pt x="156137" y="1561374"/>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4E4798DF-2E72-4C7E-9385-27FDC8AFDF25}">
      <dsp:nvSpPr>
        <dsp:cNvPr id="0" name=""/>
        <dsp:cNvSpPr/>
      </dsp:nvSpPr>
      <dsp:spPr>
        <a:xfrm>
          <a:off x="321964" y="2387103"/>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Informationen über das Team und die Tierheimat </a:t>
          </a:r>
        </a:p>
      </dsp:txBody>
      <dsp:txXfrm>
        <a:off x="344830" y="2409969"/>
        <a:ext cx="1203367" cy="734955"/>
      </dsp:txXfrm>
    </dsp:sp>
    <dsp:sp modelId="{13A78A5A-6294-4B40-88FA-28CD304D27EE}">
      <dsp:nvSpPr>
        <dsp:cNvPr id="0" name=""/>
        <dsp:cNvSpPr/>
      </dsp:nvSpPr>
      <dsp:spPr>
        <a:xfrm>
          <a:off x="165826" y="1216072"/>
          <a:ext cx="156137" cy="2537233"/>
        </a:xfrm>
        <a:custGeom>
          <a:avLst/>
          <a:gdLst/>
          <a:ahLst/>
          <a:cxnLst/>
          <a:rect l="0" t="0" r="0" b="0"/>
          <a:pathLst>
            <a:path>
              <a:moveTo>
                <a:pt x="0" y="0"/>
              </a:moveTo>
              <a:lnTo>
                <a:pt x="0" y="2537233"/>
              </a:lnTo>
              <a:lnTo>
                <a:pt x="156137" y="2537233"/>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295200EF-2AA5-4F70-B44A-E6123876900E}">
      <dsp:nvSpPr>
        <dsp:cNvPr id="0" name=""/>
        <dsp:cNvSpPr/>
      </dsp:nvSpPr>
      <dsp:spPr>
        <a:xfrm>
          <a:off x="321964" y="3362962"/>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Exemplarische Darstellung der Tiere der Tierheimat</a:t>
          </a:r>
        </a:p>
      </dsp:txBody>
      <dsp:txXfrm>
        <a:off x="344830" y="3385828"/>
        <a:ext cx="1203367" cy="734955"/>
      </dsp:txXfrm>
    </dsp:sp>
    <dsp:sp modelId="{D15AF5DD-09D4-42F2-AB59-2B00D7B5E5F6}">
      <dsp:nvSpPr>
        <dsp:cNvPr id="0" name=""/>
        <dsp:cNvSpPr/>
      </dsp:nvSpPr>
      <dsp:spPr>
        <a:xfrm>
          <a:off x="1961407"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Unsere Tiere</a:t>
          </a:r>
        </a:p>
      </dsp:txBody>
      <dsp:txXfrm>
        <a:off x="1984273" y="458251"/>
        <a:ext cx="1515642" cy="734955"/>
      </dsp:txXfrm>
    </dsp:sp>
    <dsp:sp modelId="{C555E878-C653-420E-98ED-F730A7F6326A}">
      <dsp:nvSpPr>
        <dsp:cNvPr id="0" name=""/>
        <dsp:cNvSpPr/>
      </dsp:nvSpPr>
      <dsp:spPr>
        <a:xfrm>
          <a:off x="2117544" y="1216072"/>
          <a:ext cx="156137" cy="585515"/>
        </a:xfrm>
        <a:custGeom>
          <a:avLst/>
          <a:gdLst/>
          <a:ahLst/>
          <a:cxnLst/>
          <a:rect l="0" t="0" r="0" b="0"/>
          <a:pathLst>
            <a:path>
              <a:moveTo>
                <a:pt x="0" y="0"/>
              </a:moveTo>
              <a:lnTo>
                <a:pt x="0" y="585515"/>
              </a:lnTo>
              <a:lnTo>
                <a:pt x="156137" y="58551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365EB5-49B5-4445-8ACB-40E49A25D964}">
      <dsp:nvSpPr>
        <dsp:cNvPr id="0" name=""/>
        <dsp:cNvSpPr/>
      </dsp:nvSpPr>
      <dsp:spPr>
        <a:xfrm>
          <a:off x="2273682" y="1411244"/>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b="1" kern="1200" dirty="0">
              <a:latin typeface="Comic Sans MS" panose="030F0702030302020204" pitchFamily="66" charset="0"/>
            </a:rPr>
            <a:t>Untermenü: </a:t>
          </a:r>
          <a:r>
            <a:rPr lang="de-DE" sz="1000" kern="1200" dirty="0">
              <a:latin typeface="Comic Sans MS" panose="030F0702030302020204" pitchFamily="66" charset="0"/>
            </a:rPr>
            <a:t>Alle Tiere, Hunde, Katzen, Kleintiere, Exoten</a:t>
          </a:r>
        </a:p>
      </dsp:txBody>
      <dsp:txXfrm>
        <a:off x="2296548" y="1434110"/>
        <a:ext cx="1203367" cy="734955"/>
      </dsp:txXfrm>
    </dsp:sp>
    <dsp:sp modelId="{738BF291-27D2-4A0D-869A-DF38F58B441A}">
      <dsp:nvSpPr>
        <dsp:cNvPr id="0" name=""/>
        <dsp:cNvSpPr/>
      </dsp:nvSpPr>
      <dsp:spPr>
        <a:xfrm>
          <a:off x="2117544" y="1216072"/>
          <a:ext cx="156137" cy="1561374"/>
        </a:xfrm>
        <a:custGeom>
          <a:avLst/>
          <a:gdLst/>
          <a:ahLst/>
          <a:cxnLst/>
          <a:rect l="0" t="0" r="0" b="0"/>
          <a:pathLst>
            <a:path>
              <a:moveTo>
                <a:pt x="0" y="0"/>
              </a:moveTo>
              <a:lnTo>
                <a:pt x="0" y="1561374"/>
              </a:lnTo>
              <a:lnTo>
                <a:pt x="156137" y="1561374"/>
              </a:lnTo>
            </a:path>
          </a:pathLst>
        </a:custGeom>
        <a:noFill/>
        <a:ln w="12700" cap="flat" cmpd="sng" algn="ctr">
          <a:solidFill>
            <a:schemeClr val="accent2"/>
          </a:solidFill>
          <a:prstDash val="solid"/>
          <a:miter lim="800000"/>
        </a:ln>
        <a:effectLst/>
      </dsp:spPr>
      <dsp:style>
        <a:lnRef idx="1">
          <a:schemeClr val="accent2"/>
        </a:lnRef>
        <a:fillRef idx="0">
          <a:schemeClr val="accent2"/>
        </a:fillRef>
        <a:effectRef idx="0">
          <a:schemeClr val="accent2"/>
        </a:effectRef>
        <a:fontRef idx="minor">
          <a:schemeClr val="tx1"/>
        </a:fontRef>
      </dsp:style>
    </dsp:sp>
    <dsp:sp modelId="{16570159-7E49-4AF1-B8EC-D0DE36EB68D5}">
      <dsp:nvSpPr>
        <dsp:cNvPr id="0" name=""/>
        <dsp:cNvSpPr/>
      </dsp:nvSpPr>
      <dsp:spPr>
        <a:xfrm>
          <a:off x="2273682" y="2387103"/>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Alle Tiere: Filterbare Liste der Tiere der Tierheimat </a:t>
          </a:r>
        </a:p>
      </dsp:txBody>
      <dsp:txXfrm>
        <a:off x="2296548" y="2409969"/>
        <a:ext cx="1203367" cy="734955"/>
      </dsp:txXfrm>
    </dsp:sp>
    <dsp:sp modelId="{E4593976-05AC-4362-B22D-97B7AAB4C5A5}">
      <dsp:nvSpPr>
        <dsp:cNvPr id="0" name=""/>
        <dsp:cNvSpPr/>
      </dsp:nvSpPr>
      <dsp:spPr>
        <a:xfrm>
          <a:off x="2117544" y="1216072"/>
          <a:ext cx="156137" cy="2537233"/>
        </a:xfrm>
        <a:custGeom>
          <a:avLst/>
          <a:gdLst/>
          <a:ahLst/>
          <a:cxnLst/>
          <a:rect l="0" t="0" r="0" b="0"/>
          <a:pathLst>
            <a:path>
              <a:moveTo>
                <a:pt x="0" y="0"/>
              </a:moveTo>
              <a:lnTo>
                <a:pt x="0" y="2537233"/>
              </a:lnTo>
              <a:lnTo>
                <a:pt x="156137" y="2537233"/>
              </a:lnTo>
            </a:path>
          </a:pathLst>
        </a:custGeom>
        <a:noFill/>
        <a:ln w="12700" cap="flat" cmpd="sng" algn="ctr">
          <a:solidFill>
            <a:schemeClr val="accent2"/>
          </a:solidFill>
          <a:prstDash val="solid"/>
          <a:miter lim="800000"/>
        </a:ln>
        <a:effectLst/>
      </dsp:spPr>
      <dsp:style>
        <a:lnRef idx="1">
          <a:schemeClr val="accent2"/>
        </a:lnRef>
        <a:fillRef idx="0">
          <a:schemeClr val="accent2"/>
        </a:fillRef>
        <a:effectRef idx="0">
          <a:schemeClr val="accent2"/>
        </a:effectRef>
        <a:fontRef idx="minor">
          <a:schemeClr val="tx1"/>
        </a:fontRef>
      </dsp:style>
    </dsp:sp>
    <dsp:sp modelId="{F0288D09-BF97-4AD3-82B0-C562B3BFD9C2}">
      <dsp:nvSpPr>
        <dsp:cNvPr id="0" name=""/>
        <dsp:cNvSpPr/>
      </dsp:nvSpPr>
      <dsp:spPr>
        <a:xfrm>
          <a:off x="2273682" y="3362962"/>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Button mit Verweis zu detaillierten Infos zum Tier</a:t>
          </a:r>
        </a:p>
      </dsp:txBody>
      <dsp:txXfrm>
        <a:off x="2296548" y="3385828"/>
        <a:ext cx="1203367" cy="734955"/>
      </dsp:txXfrm>
    </dsp:sp>
    <dsp:sp modelId="{5A008197-DCD6-4850-A6A3-9FE17641BBAB}">
      <dsp:nvSpPr>
        <dsp:cNvPr id="0" name=""/>
        <dsp:cNvSpPr/>
      </dsp:nvSpPr>
      <dsp:spPr>
        <a:xfrm>
          <a:off x="3913124"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Aktuelles</a:t>
          </a:r>
        </a:p>
      </dsp:txBody>
      <dsp:txXfrm>
        <a:off x="3935990" y="458251"/>
        <a:ext cx="1515642" cy="734955"/>
      </dsp:txXfrm>
    </dsp:sp>
    <dsp:sp modelId="{95CBBBE4-C369-41FD-84D7-EA0941681577}">
      <dsp:nvSpPr>
        <dsp:cNvPr id="0" name=""/>
        <dsp:cNvSpPr/>
      </dsp:nvSpPr>
      <dsp:spPr>
        <a:xfrm>
          <a:off x="4069262" y="1216072"/>
          <a:ext cx="156137" cy="585515"/>
        </a:xfrm>
        <a:custGeom>
          <a:avLst/>
          <a:gdLst/>
          <a:ahLst/>
          <a:cxnLst/>
          <a:rect l="0" t="0" r="0" b="0"/>
          <a:pathLst>
            <a:path>
              <a:moveTo>
                <a:pt x="0" y="0"/>
              </a:moveTo>
              <a:lnTo>
                <a:pt x="0" y="585515"/>
              </a:lnTo>
              <a:lnTo>
                <a:pt x="156137" y="585515"/>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DABC61DE-EFC9-467E-8D36-D7637FE0BB30}">
      <dsp:nvSpPr>
        <dsp:cNvPr id="0" name=""/>
        <dsp:cNvSpPr/>
      </dsp:nvSpPr>
      <dsp:spPr>
        <a:xfrm>
          <a:off x="4225399" y="1411244"/>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Artikel zu verschiedenen Themenbereichen</a:t>
          </a:r>
        </a:p>
      </dsp:txBody>
      <dsp:txXfrm>
        <a:off x="4248265" y="1434110"/>
        <a:ext cx="1203367" cy="734955"/>
      </dsp:txXfrm>
    </dsp:sp>
    <dsp:sp modelId="{C5D5C05F-224D-4138-8364-C5DFAEEB5CF3}">
      <dsp:nvSpPr>
        <dsp:cNvPr id="0" name=""/>
        <dsp:cNvSpPr/>
      </dsp:nvSpPr>
      <dsp:spPr>
        <a:xfrm>
          <a:off x="4069262" y="1216072"/>
          <a:ext cx="156137" cy="1561374"/>
        </a:xfrm>
        <a:custGeom>
          <a:avLst/>
          <a:gdLst/>
          <a:ahLst/>
          <a:cxnLst/>
          <a:rect l="0" t="0" r="0" b="0"/>
          <a:pathLst>
            <a:path>
              <a:moveTo>
                <a:pt x="0" y="0"/>
              </a:moveTo>
              <a:lnTo>
                <a:pt x="0" y="1561374"/>
              </a:lnTo>
              <a:lnTo>
                <a:pt x="156137" y="1561374"/>
              </a:lnTo>
            </a:path>
          </a:pathLst>
        </a:custGeom>
        <a:noFill/>
        <a:ln w="12700" cap="flat" cmpd="sng" algn="ctr">
          <a:solidFill>
            <a:schemeClr val="accent2"/>
          </a:solidFill>
          <a:prstDash val="solid"/>
          <a:miter lim="800000"/>
        </a:ln>
        <a:effectLst/>
      </dsp:spPr>
      <dsp:style>
        <a:lnRef idx="1">
          <a:schemeClr val="accent2"/>
        </a:lnRef>
        <a:fillRef idx="0">
          <a:schemeClr val="accent2"/>
        </a:fillRef>
        <a:effectRef idx="0">
          <a:schemeClr val="accent2"/>
        </a:effectRef>
        <a:fontRef idx="minor">
          <a:schemeClr val="tx1"/>
        </a:fontRef>
      </dsp:style>
    </dsp:sp>
    <dsp:sp modelId="{AA5F1BE9-F903-4FD7-B5B5-7BC1C2A8A17A}">
      <dsp:nvSpPr>
        <dsp:cNvPr id="0" name=""/>
        <dsp:cNvSpPr/>
      </dsp:nvSpPr>
      <dsp:spPr>
        <a:xfrm>
          <a:off x="4225399" y="2387103"/>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Button mit Verweis zu detaillierten Infos zu Artikeln</a:t>
          </a:r>
        </a:p>
      </dsp:txBody>
      <dsp:txXfrm>
        <a:off x="4248265" y="2409969"/>
        <a:ext cx="1203367" cy="734955"/>
      </dsp:txXfrm>
    </dsp:sp>
    <dsp:sp modelId="{B112F588-71FC-4641-911D-C782CEBDAD3A}">
      <dsp:nvSpPr>
        <dsp:cNvPr id="0" name=""/>
        <dsp:cNvSpPr/>
      </dsp:nvSpPr>
      <dsp:spPr>
        <a:xfrm>
          <a:off x="5864842"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Vermisst / Gefunden</a:t>
          </a:r>
        </a:p>
      </dsp:txBody>
      <dsp:txXfrm>
        <a:off x="5887708" y="458251"/>
        <a:ext cx="1515642" cy="734955"/>
      </dsp:txXfrm>
    </dsp:sp>
    <dsp:sp modelId="{F5AC45BB-80B4-48A9-B16F-6E490D34A1B5}">
      <dsp:nvSpPr>
        <dsp:cNvPr id="0" name=""/>
        <dsp:cNvSpPr/>
      </dsp:nvSpPr>
      <dsp:spPr>
        <a:xfrm>
          <a:off x="7816560"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Service Infos </a:t>
          </a:r>
        </a:p>
      </dsp:txBody>
      <dsp:txXfrm>
        <a:off x="7839426" y="458251"/>
        <a:ext cx="1515642" cy="734955"/>
      </dsp:txXfrm>
    </dsp:sp>
    <dsp:sp modelId="{3004B580-A607-4344-9A28-C97C1848F0C4}">
      <dsp:nvSpPr>
        <dsp:cNvPr id="0" name=""/>
        <dsp:cNvSpPr/>
      </dsp:nvSpPr>
      <dsp:spPr>
        <a:xfrm>
          <a:off x="9768278"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Login/ Logout</a:t>
          </a:r>
        </a:p>
      </dsp:txBody>
      <dsp:txXfrm>
        <a:off x="9791144" y="458251"/>
        <a:ext cx="1515642" cy="73495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F90A21-388D-4E7F-BCE8-9971300BBB86}">
      <dsp:nvSpPr>
        <dsp:cNvPr id="0" name=""/>
        <dsp:cNvSpPr/>
      </dsp:nvSpPr>
      <dsp:spPr>
        <a:xfrm>
          <a:off x="9689"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Start</a:t>
          </a:r>
        </a:p>
      </dsp:txBody>
      <dsp:txXfrm>
        <a:off x="32555" y="458251"/>
        <a:ext cx="1515642" cy="734955"/>
      </dsp:txXfrm>
    </dsp:sp>
    <dsp:sp modelId="{4E4F7628-3085-40DE-BAAD-93B7D263816D}">
      <dsp:nvSpPr>
        <dsp:cNvPr id="0" name=""/>
        <dsp:cNvSpPr/>
      </dsp:nvSpPr>
      <dsp:spPr>
        <a:xfrm>
          <a:off x="165826" y="1216072"/>
          <a:ext cx="156137" cy="585515"/>
        </a:xfrm>
        <a:custGeom>
          <a:avLst/>
          <a:gdLst/>
          <a:ahLst/>
          <a:cxnLst/>
          <a:rect l="0" t="0" r="0" b="0"/>
          <a:pathLst>
            <a:path>
              <a:moveTo>
                <a:pt x="0" y="0"/>
              </a:moveTo>
              <a:lnTo>
                <a:pt x="0" y="585515"/>
              </a:lnTo>
              <a:lnTo>
                <a:pt x="156137" y="585515"/>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EB41B960-C014-4CBA-BDB1-28685A2D0A07}">
      <dsp:nvSpPr>
        <dsp:cNvPr id="0" name=""/>
        <dsp:cNvSpPr/>
      </dsp:nvSpPr>
      <dsp:spPr>
        <a:xfrm>
          <a:off x="321964" y="1411244"/>
          <a:ext cx="1249099" cy="780687"/>
        </a:xfrm>
        <a:prstGeom prst="roundRect">
          <a:avLst>
            <a:gd name="adj" fmla="val 10000"/>
          </a:avLst>
        </a:prstGeom>
        <a:solidFill>
          <a:schemeClr val="lt1">
            <a:hueOff val="0"/>
            <a:satOff val="0"/>
            <a:lum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Aktuelles</a:t>
          </a:r>
        </a:p>
      </dsp:txBody>
      <dsp:txXfrm>
        <a:off x="344830" y="1434110"/>
        <a:ext cx="1203367" cy="734955"/>
      </dsp:txXfrm>
    </dsp:sp>
    <dsp:sp modelId="{27878806-67E9-4172-A4F7-BF442C3F1B5D}">
      <dsp:nvSpPr>
        <dsp:cNvPr id="0" name=""/>
        <dsp:cNvSpPr/>
      </dsp:nvSpPr>
      <dsp:spPr>
        <a:xfrm>
          <a:off x="165826" y="1216072"/>
          <a:ext cx="156137" cy="1561374"/>
        </a:xfrm>
        <a:custGeom>
          <a:avLst/>
          <a:gdLst/>
          <a:ahLst/>
          <a:cxnLst/>
          <a:rect l="0" t="0" r="0" b="0"/>
          <a:pathLst>
            <a:path>
              <a:moveTo>
                <a:pt x="0" y="0"/>
              </a:moveTo>
              <a:lnTo>
                <a:pt x="0" y="1561374"/>
              </a:lnTo>
              <a:lnTo>
                <a:pt x="156137" y="1561374"/>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4E4798DF-2E72-4C7E-9385-27FDC8AFDF25}">
      <dsp:nvSpPr>
        <dsp:cNvPr id="0" name=""/>
        <dsp:cNvSpPr/>
      </dsp:nvSpPr>
      <dsp:spPr>
        <a:xfrm>
          <a:off x="321964" y="2387103"/>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Informationen über das Team und die Tierheimat </a:t>
          </a:r>
        </a:p>
      </dsp:txBody>
      <dsp:txXfrm>
        <a:off x="344830" y="2409969"/>
        <a:ext cx="1203367" cy="734955"/>
      </dsp:txXfrm>
    </dsp:sp>
    <dsp:sp modelId="{13A78A5A-6294-4B40-88FA-28CD304D27EE}">
      <dsp:nvSpPr>
        <dsp:cNvPr id="0" name=""/>
        <dsp:cNvSpPr/>
      </dsp:nvSpPr>
      <dsp:spPr>
        <a:xfrm>
          <a:off x="165826" y="1216072"/>
          <a:ext cx="156137" cy="2537233"/>
        </a:xfrm>
        <a:custGeom>
          <a:avLst/>
          <a:gdLst/>
          <a:ahLst/>
          <a:cxnLst/>
          <a:rect l="0" t="0" r="0" b="0"/>
          <a:pathLst>
            <a:path>
              <a:moveTo>
                <a:pt x="0" y="0"/>
              </a:moveTo>
              <a:lnTo>
                <a:pt x="0" y="2537233"/>
              </a:lnTo>
              <a:lnTo>
                <a:pt x="156137" y="2537233"/>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295200EF-2AA5-4F70-B44A-E6123876900E}">
      <dsp:nvSpPr>
        <dsp:cNvPr id="0" name=""/>
        <dsp:cNvSpPr/>
      </dsp:nvSpPr>
      <dsp:spPr>
        <a:xfrm>
          <a:off x="321964" y="3362962"/>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Exemplarische Darstellung der Tiere der Tierheimat</a:t>
          </a:r>
        </a:p>
      </dsp:txBody>
      <dsp:txXfrm>
        <a:off x="344830" y="3385828"/>
        <a:ext cx="1203367" cy="734955"/>
      </dsp:txXfrm>
    </dsp:sp>
    <dsp:sp modelId="{D15AF5DD-09D4-42F2-AB59-2B00D7B5E5F6}">
      <dsp:nvSpPr>
        <dsp:cNvPr id="0" name=""/>
        <dsp:cNvSpPr/>
      </dsp:nvSpPr>
      <dsp:spPr>
        <a:xfrm>
          <a:off x="1961407"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Unsere Tiere</a:t>
          </a:r>
        </a:p>
      </dsp:txBody>
      <dsp:txXfrm>
        <a:off x="1984273" y="458251"/>
        <a:ext cx="1515642" cy="734955"/>
      </dsp:txXfrm>
    </dsp:sp>
    <dsp:sp modelId="{C555E878-C653-420E-98ED-F730A7F6326A}">
      <dsp:nvSpPr>
        <dsp:cNvPr id="0" name=""/>
        <dsp:cNvSpPr/>
      </dsp:nvSpPr>
      <dsp:spPr>
        <a:xfrm>
          <a:off x="2117544" y="1216072"/>
          <a:ext cx="156137" cy="585515"/>
        </a:xfrm>
        <a:custGeom>
          <a:avLst/>
          <a:gdLst/>
          <a:ahLst/>
          <a:cxnLst/>
          <a:rect l="0" t="0" r="0" b="0"/>
          <a:pathLst>
            <a:path>
              <a:moveTo>
                <a:pt x="0" y="0"/>
              </a:moveTo>
              <a:lnTo>
                <a:pt x="0" y="585515"/>
              </a:lnTo>
              <a:lnTo>
                <a:pt x="156137" y="58551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365EB5-49B5-4445-8ACB-40E49A25D964}">
      <dsp:nvSpPr>
        <dsp:cNvPr id="0" name=""/>
        <dsp:cNvSpPr/>
      </dsp:nvSpPr>
      <dsp:spPr>
        <a:xfrm>
          <a:off x="2273682" y="1411244"/>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b="1" kern="1200" dirty="0">
              <a:latin typeface="Comic Sans MS" panose="030F0702030302020204" pitchFamily="66" charset="0"/>
            </a:rPr>
            <a:t>Untermenü: </a:t>
          </a:r>
          <a:r>
            <a:rPr lang="de-DE" sz="1000" kern="1200" dirty="0">
              <a:latin typeface="Comic Sans MS" panose="030F0702030302020204" pitchFamily="66" charset="0"/>
            </a:rPr>
            <a:t>Alle Tiere, Hunde, Katzen, Kleintiere, Exoten</a:t>
          </a:r>
        </a:p>
      </dsp:txBody>
      <dsp:txXfrm>
        <a:off x="2296548" y="1434110"/>
        <a:ext cx="1203367" cy="734955"/>
      </dsp:txXfrm>
    </dsp:sp>
    <dsp:sp modelId="{738BF291-27D2-4A0D-869A-DF38F58B441A}">
      <dsp:nvSpPr>
        <dsp:cNvPr id="0" name=""/>
        <dsp:cNvSpPr/>
      </dsp:nvSpPr>
      <dsp:spPr>
        <a:xfrm>
          <a:off x="2117544" y="1216072"/>
          <a:ext cx="156137" cy="1561374"/>
        </a:xfrm>
        <a:custGeom>
          <a:avLst/>
          <a:gdLst/>
          <a:ahLst/>
          <a:cxnLst/>
          <a:rect l="0" t="0" r="0" b="0"/>
          <a:pathLst>
            <a:path>
              <a:moveTo>
                <a:pt x="0" y="0"/>
              </a:moveTo>
              <a:lnTo>
                <a:pt x="0" y="1561374"/>
              </a:lnTo>
              <a:lnTo>
                <a:pt x="156137" y="1561374"/>
              </a:lnTo>
            </a:path>
          </a:pathLst>
        </a:custGeom>
        <a:noFill/>
        <a:ln w="12700" cap="flat" cmpd="sng" algn="ctr">
          <a:solidFill>
            <a:schemeClr val="accent2"/>
          </a:solidFill>
          <a:prstDash val="solid"/>
          <a:miter lim="800000"/>
        </a:ln>
        <a:effectLst/>
      </dsp:spPr>
      <dsp:style>
        <a:lnRef idx="1">
          <a:schemeClr val="accent2"/>
        </a:lnRef>
        <a:fillRef idx="0">
          <a:schemeClr val="accent2"/>
        </a:fillRef>
        <a:effectRef idx="0">
          <a:schemeClr val="accent2"/>
        </a:effectRef>
        <a:fontRef idx="minor">
          <a:schemeClr val="tx1"/>
        </a:fontRef>
      </dsp:style>
    </dsp:sp>
    <dsp:sp modelId="{16570159-7E49-4AF1-B8EC-D0DE36EB68D5}">
      <dsp:nvSpPr>
        <dsp:cNvPr id="0" name=""/>
        <dsp:cNvSpPr/>
      </dsp:nvSpPr>
      <dsp:spPr>
        <a:xfrm>
          <a:off x="2273682" y="2387103"/>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Alle Tiere: Filterbare Liste der Tiere der Tierheimat </a:t>
          </a:r>
        </a:p>
      </dsp:txBody>
      <dsp:txXfrm>
        <a:off x="2296548" y="2409969"/>
        <a:ext cx="1203367" cy="734955"/>
      </dsp:txXfrm>
    </dsp:sp>
    <dsp:sp modelId="{E4593976-05AC-4362-B22D-97B7AAB4C5A5}">
      <dsp:nvSpPr>
        <dsp:cNvPr id="0" name=""/>
        <dsp:cNvSpPr/>
      </dsp:nvSpPr>
      <dsp:spPr>
        <a:xfrm>
          <a:off x="2117544" y="1216072"/>
          <a:ext cx="156137" cy="2537233"/>
        </a:xfrm>
        <a:custGeom>
          <a:avLst/>
          <a:gdLst/>
          <a:ahLst/>
          <a:cxnLst/>
          <a:rect l="0" t="0" r="0" b="0"/>
          <a:pathLst>
            <a:path>
              <a:moveTo>
                <a:pt x="0" y="0"/>
              </a:moveTo>
              <a:lnTo>
                <a:pt x="0" y="2537233"/>
              </a:lnTo>
              <a:lnTo>
                <a:pt x="156137" y="2537233"/>
              </a:lnTo>
            </a:path>
          </a:pathLst>
        </a:custGeom>
        <a:noFill/>
        <a:ln w="12700" cap="flat" cmpd="sng" algn="ctr">
          <a:solidFill>
            <a:schemeClr val="accent2"/>
          </a:solidFill>
          <a:prstDash val="solid"/>
          <a:miter lim="800000"/>
        </a:ln>
        <a:effectLst/>
      </dsp:spPr>
      <dsp:style>
        <a:lnRef idx="1">
          <a:schemeClr val="accent2"/>
        </a:lnRef>
        <a:fillRef idx="0">
          <a:schemeClr val="accent2"/>
        </a:fillRef>
        <a:effectRef idx="0">
          <a:schemeClr val="accent2"/>
        </a:effectRef>
        <a:fontRef idx="minor">
          <a:schemeClr val="tx1"/>
        </a:fontRef>
      </dsp:style>
    </dsp:sp>
    <dsp:sp modelId="{F0288D09-BF97-4AD3-82B0-C562B3BFD9C2}">
      <dsp:nvSpPr>
        <dsp:cNvPr id="0" name=""/>
        <dsp:cNvSpPr/>
      </dsp:nvSpPr>
      <dsp:spPr>
        <a:xfrm>
          <a:off x="2273682" y="3362962"/>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Button mit Verweis zu detaillierten Infos zum Tier</a:t>
          </a:r>
        </a:p>
      </dsp:txBody>
      <dsp:txXfrm>
        <a:off x="2296548" y="3385828"/>
        <a:ext cx="1203367" cy="734955"/>
      </dsp:txXfrm>
    </dsp:sp>
    <dsp:sp modelId="{5A008197-DCD6-4850-A6A3-9FE17641BBAB}">
      <dsp:nvSpPr>
        <dsp:cNvPr id="0" name=""/>
        <dsp:cNvSpPr/>
      </dsp:nvSpPr>
      <dsp:spPr>
        <a:xfrm>
          <a:off x="3913124"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Aktuelles</a:t>
          </a:r>
        </a:p>
      </dsp:txBody>
      <dsp:txXfrm>
        <a:off x="3935990" y="458251"/>
        <a:ext cx="1515642" cy="734955"/>
      </dsp:txXfrm>
    </dsp:sp>
    <dsp:sp modelId="{95CBBBE4-C369-41FD-84D7-EA0941681577}">
      <dsp:nvSpPr>
        <dsp:cNvPr id="0" name=""/>
        <dsp:cNvSpPr/>
      </dsp:nvSpPr>
      <dsp:spPr>
        <a:xfrm>
          <a:off x="4069262" y="1216072"/>
          <a:ext cx="156137" cy="585515"/>
        </a:xfrm>
        <a:custGeom>
          <a:avLst/>
          <a:gdLst/>
          <a:ahLst/>
          <a:cxnLst/>
          <a:rect l="0" t="0" r="0" b="0"/>
          <a:pathLst>
            <a:path>
              <a:moveTo>
                <a:pt x="0" y="0"/>
              </a:moveTo>
              <a:lnTo>
                <a:pt x="0" y="585515"/>
              </a:lnTo>
              <a:lnTo>
                <a:pt x="156137" y="585515"/>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DABC61DE-EFC9-467E-8D36-D7637FE0BB30}">
      <dsp:nvSpPr>
        <dsp:cNvPr id="0" name=""/>
        <dsp:cNvSpPr/>
      </dsp:nvSpPr>
      <dsp:spPr>
        <a:xfrm>
          <a:off x="4225399" y="1411244"/>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Artikel zu verschiedenen Themenbereichen</a:t>
          </a:r>
        </a:p>
      </dsp:txBody>
      <dsp:txXfrm>
        <a:off x="4248265" y="1434110"/>
        <a:ext cx="1203367" cy="734955"/>
      </dsp:txXfrm>
    </dsp:sp>
    <dsp:sp modelId="{C5D5C05F-224D-4138-8364-C5DFAEEB5CF3}">
      <dsp:nvSpPr>
        <dsp:cNvPr id="0" name=""/>
        <dsp:cNvSpPr/>
      </dsp:nvSpPr>
      <dsp:spPr>
        <a:xfrm>
          <a:off x="4069262" y="1216072"/>
          <a:ext cx="156137" cy="1561374"/>
        </a:xfrm>
        <a:custGeom>
          <a:avLst/>
          <a:gdLst/>
          <a:ahLst/>
          <a:cxnLst/>
          <a:rect l="0" t="0" r="0" b="0"/>
          <a:pathLst>
            <a:path>
              <a:moveTo>
                <a:pt x="0" y="0"/>
              </a:moveTo>
              <a:lnTo>
                <a:pt x="0" y="1561374"/>
              </a:lnTo>
              <a:lnTo>
                <a:pt x="156137" y="1561374"/>
              </a:lnTo>
            </a:path>
          </a:pathLst>
        </a:custGeom>
        <a:noFill/>
        <a:ln w="12700" cap="flat" cmpd="sng" algn="ctr">
          <a:solidFill>
            <a:schemeClr val="accent2"/>
          </a:solidFill>
          <a:prstDash val="solid"/>
          <a:miter lim="800000"/>
        </a:ln>
        <a:effectLst/>
      </dsp:spPr>
      <dsp:style>
        <a:lnRef idx="1">
          <a:schemeClr val="accent2"/>
        </a:lnRef>
        <a:fillRef idx="0">
          <a:schemeClr val="accent2"/>
        </a:fillRef>
        <a:effectRef idx="0">
          <a:schemeClr val="accent2"/>
        </a:effectRef>
        <a:fontRef idx="minor">
          <a:schemeClr val="tx1"/>
        </a:fontRef>
      </dsp:style>
    </dsp:sp>
    <dsp:sp modelId="{AA5F1BE9-F903-4FD7-B5B5-7BC1C2A8A17A}">
      <dsp:nvSpPr>
        <dsp:cNvPr id="0" name=""/>
        <dsp:cNvSpPr/>
      </dsp:nvSpPr>
      <dsp:spPr>
        <a:xfrm>
          <a:off x="4225399" y="2387103"/>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Button mit Verweis zu detaillierten Infos zu Artikeln</a:t>
          </a:r>
        </a:p>
      </dsp:txBody>
      <dsp:txXfrm>
        <a:off x="4248265" y="2409969"/>
        <a:ext cx="1203367" cy="734955"/>
      </dsp:txXfrm>
    </dsp:sp>
    <dsp:sp modelId="{B112F588-71FC-4641-911D-C782CEBDAD3A}">
      <dsp:nvSpPr>
        <dsp:cNvPr id="0" name=""/>
        <dsp:cNvSpPr/>
      </dsp:nvSpPr>
      <dsp:spPr>
        <a:xfrm>
          <a:off x="5864842"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Vermisst / Gefunden</a:t>
          </a:r>
        </a:p>
      </dsp:txBody>
      <dsp:txXfrm>
        <a:off x="5887708" y="458251"/>
        <a:ext cx="1515642" cy="734955"/>
      </dsp:txXfrm>
    </dsp:sp>
    <dsp:sp modelId="{50AE3C25-AAB7-4B82-9424-F64AEB812D84}">
      <dsp:nvSpPr>
        <dsp:cNvPr id="0" name=""/>
        <dsp:cNvSpPr/>
      </dsp:nvSpPr>
      <dsp:spPr>
        <a:xfrm>
          <a:off x="6020980" y="1216072"/>
          <a:ext cx="156137" cy="585515"/>
        </a:xfrm>
        <a:custGeom>
          <a:avLst/>
          <a:gdLst/>
          <a:ahLst/>
          <a:cxnLst/>
          <a:rect l="0" t="0" r="0" b="0"/>
          <a:pathLst>
            <a:path>
              <a:moveTo>
                <a:pt x="0" y="0"/>
              </a:moveTo>
              <a:lnTo>
                <a:pt x="0" y="585515"/>
              </a:lnTo>
              <a:lnTo>
                <a:pt x="156137" y="585515"/>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7519CF43-4C76-4E5C-96D6-C0BAD2F6D885}">
      <dsp:nvSpPr>
        <dsp:cNvPr id="0" name=""/>
        <dsp:cNvSpPr/>
      </dsp:nvSpPr>
      <dsp:spPr>
        <a:xfrm>
          <a:off x="6177117" y="1411244"/>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b="1" kern="1200" dirty="0">
              <a:latin typeface="Comic Sans MS" panose="030F0702030302020204" pitchFamily="66" charset="0"/>
            </a:rPr>
            <a:t>Untermenü: </a:t>
          </a:r>
          <a:r>
            <a:rPr lang="de-DE" sz="1000" kern="1200" dirty="0">
              <a:latin typeface="Comic Sans MS" panose="030F0702030302020204" pitchFamily="66" charset="0"/>
            </a:rPr>
            <a:t>Alle Tiere, Vermisste Tiere, Gefundene Tiere, </a:t>
          </a:r>
        </a:p>
      </dsp:txBody>
      <dsp:txXfrm>
        <a:off x="6199983" y="1434110"/>
        <a:ext cx="1203367" cy="734955"/>
      </dsp:txXfrm>
    </dsp:sp>
    <dsp:sp modelId="{B5B0C725-5348-4B6F-9CFC-DC25DD82950E}">
      <dsp:nvSpPr>
        <dsp:cNvPr id="0" name=""/>
        <dsp:cNvSpPr/>
      </dsp:nvSpPr>
      <dsp:spPr>
        <a:xfrm>
          <a:off x="6020980" y="1216072"/>
          <a:ext cx="156137" cy="1561374"/>
        </a:xfrm>
        <a:custGeom>
          <a:avLst/>
          <a:gdLst/>
          <a:ahLst/>
          <a:cxnLst/>
          <a:rect l="0" t="0" r="0" b="0"/>
          <a:pathLst>
            <a:path>
              <a:moveTo>
                <a:pt x="0" y="0"/>
              </a:moveTo>
              <a:lnTo>
                <a:pt x="0" y="1561374"/>
              </a:lnTo>
              <a:lnTo>
                <a:pt x="156137" y="1561374"/>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7B247E74-0519-49A3-922C-BA8B5B19554E}">
      <dsp:nvSpPr>
        <dsp:cNvPr id="0" name=""/>
        <dsp:cNvSpPr/>
      </dsp:nvSpPr>
      <dsp:spPr>
        <a:xfrm>
          <a:off x="6177117" y="2387103"/>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Alle Tiere: Vermisste Tiere und gefundene Tiere</a:t>
          </a:r>
        </a:p>
      </dsp:txBody>
      <dsp:txXfrm>
        <a:off x="6199983" y="2409969"/>
        <a:ext cx="1203367" cy="734955"/>
      </dsp:txXfrm>
    </dsp:sp>
    <dsp:sp modelId="{F821DDC3-5EA5-4C54-A714-5952719FF704}">
      <dsp:nvSpPr>
        <dsp:cNvPr id="0" name=""/>
        <dsp:cNvSpPr/>
      </dsp:nvSpPr>
      <dsp:spPr>
        <a:xfrm>
          <a:off x="6020980" y="1216072"/>
          <a:ext cx="156137" cy="2537233"/>
        </a:xfrm>
        <a:custGeom>
          <a:avLst/>
          <a:gdLst/>
          <a:ahLst/>
          <a:cxnLst/>
          <a:rect l="0" t="0" r="0" b="0"/>
          <a:pathLst>
            <a:path>
              <a:moveTo>
                <a:pt x="0" y="0"/>
              </a:moveTo>
              <a:lnTo>
                <a:pt x="0" y="2537233"/>
              </a:lnTo>
              <a:lnTo>
                <a:pt x="156137" y="2537233"/>
              </a:lnTo>
            </a:path>
          </a:pathLst>
        </a:custGeom>
        <a:noFill/>
        <a:ln w="12700" cap="flat" cmpd="sng" algn="ctr">
          <a:solidFill>
            <a:schemeClr val="accent2"/>
          </a:solidFill>
          <a:prstDash val="solid"/>
          <a:miter lim="800000"/>
        </a:ln>
        <a:effectLst/>
      </dsp:spPr>
      <dsp:style>
        <a:lnRef idx="1">
          <a:schemeClr val="accent2"/>
        </a:lnRef>
        <a:fillRef idx="0">
          <a:schemeClr val="accent2"/>
        </a:fillRef>
        <a:effectRef idx="0">
          <a:schemeClr val="accent2"/>
        </a:effectRef>
        <a:fontRef idx="minor">
          <a:schemeClr val="tx1"/>
        </a:fontRef>
      </dsp:style>
    </dsp:sp>
    <dsp:sp modelId="{A23E2CB6-9D47-42F7-8BF2-B48E3EDE57AD}">
      <dsp:nvSpPr>
        <dsp:cNvPr id="0" name=""/>
        <dsp:cNvSpPr/>
      </dsp:nvSpPr>
      <dsp:spPr>
        <a:xfrm>
          <a:off x="6177117" y="3362962"/>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b="1" kern="1200" dirty="0">
              <a:latin typeface="Comic Sans MS" panose="030F0702030302020204" pitchFamily="66" charset="0"/>
            </a:rPr>
            <a:t>Login: </a:t>
          </a:r>
          <a:r>
            <a:rPr lang="de-DE" sz="1000" kern="1200" dirty="0">
              <a:latin typeface="Comic Sans MS" panose="030F0702030302020204" pitchFamily="66" charset="0"/>
            </a:rPr>
            <a:t>Formular Tiere vermisst / gefunden melden </a:t>
          </a:r>
        </a:p>
      </dsp:txBody>
      <dsp:txXfrm>
        <a:off x="6199983" y="3385828"/>
        <a:ext cx="1203367" cy="734955"/>
      </dsp:txXfrm>
    </dsp:sp>
    <dsp:sp modelId="{F5AC45BB-80B4-48A9-B16F-6E490D34A1B5}">
      <dsp:nvSpPr>
        <dsp:cNvPr id="0" name=""/>
        <dsp:cNvSpPr/>
      </dsp:nvSpPr>
      <dsp:spPr>
        <a:xfrm>
          <a:off x="7816560"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Service Infos </a:t>
          </a:r>
        </a:p>
      </dsp:txBody>
      <dsp:txXfrm>
        <a:off x="7839426" y="458251"/>
        <a:ext cx="1515642" cy="734955"/>
      </dsp:txXfrm>
    </dsp:sp>
    <dsp:sp modelId="{3004B580-A607-4344-9A28-C97C1848F0C4}">
      <dsp:nvSpPr>
        <dsp:cNvPr id="0" name=""/>
        <dsp:cNvSpPr/>
      </dsp:nvSpPr>
      <dsp:spPr>
        <a:xfrm>
          <a:off x="9768278"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Login/ Logout</a:t>
          </a:r>
        </a:p>
      </dsp:txBody>
      <dsp:txXfrm>
        <a:off x="9791144" y="458251"/>
        <a:ext cx="1515642" cy="73495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F90A21-388D-4E7F-BCE8-9971300BBB86}">
      <dsp:nvSpPr>
        <dsp:cNvPr id="0" name=""/>
        <dsp:cNvSpPr/>
      </dsp:nvSpPr>
      <dsp:spPr>
        <a:xfrm>
          <a:off x="9689"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Start</a:t>
          </a:r>
        </a:p>
      </dsp:txBody>
      <dsp:txXfrm>
        <a:off x="32555" y="458251"/>
        <a:ext cx="1515642" cy="734955"/>
      </dsp:txXfrm>
    </dsp:sp>
    <dsp:sp modelId="{4E4F7628-3085-40DE-BAAD-93B7D263816D}">
      <dsp:nvSpPr>
        <dsp:cNvPr id="0" name=""/>
        <dsp:cNvSpPr/>
      </dsp:nvSpPr>
      <dsp:spPr>
        <a:xfrm>
          <a:off x="165826" y="1216072"/>
          <a:ext cx="156137" cy="585515"/>
        </a:xfrm>
        <a:custGeom>
          <a:avLst/>
          <a:gdLst/>
          <a:ahLst/>
          <a:cxnLst/>
          <a:rect l="0" t="0" r="0" b="0"/>
          <a:pathLst>
            <a:path>
              <a:moveTo>
                <a:pt x="0" y="0"/>
              </a:moveTo>
              <a:lnTo>
                <a:pt x="0" y="585515"/>
              </a:lnTo>
              <a:lnTo>
                <a:pt x="156137" y="585515"/>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EB41B960-C014-4CBA-BDB1-28685A2D0A07}">
      <dsp:nvSpPr>
        <dsp:cNvPr id="0" name=""/>
        <dsp:cNvSpPr/>
      </dsp:nvSpPr>
      <dsp:spPr>
        <a:xfrm>
          <a:off x="321964" y="1411244"/>
          <a:ext cx="1249099" cy="780687"/>
        </a:xfrm>
        <a:prstGeom prst="roundRect">
          <a:avLst>
            <a:gd name="adj" fmla="val 10000"/>
          </a:avLst>
        </a:prstGeom>
        <a:solidFill>
          <a:schemeClr val="lt1">
            <a:hueOff val="0"/>
            <a:satOff val="0"/>
            <a:lum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Aktuelles</a:t>
          </a:r>
        </a:p>
      </dsp:txBody>
      <dsp:txXfrm>
        <a:off x="344830" y="1434110"/>
        <a:ext cx="1203367" cy="734955"/>
      </dsp:txXfrm>
    </dsp:sp>
    <dsp:sp modelId="{27878806-67E9-4172-A4F7-BF442C3F1B5D}">
      <dsp:nvSpPr>
        <dsp:cNvPr id="0" name=""/>
        <dsp:cNvSpPr/>
      </dsp:nvSpPr>
      <dsp:spPr>
        <a:xfrm>
          <a:off x="165826" y="1216072"/>
          <a:ext cx="156137" cy="1561374"/>
        </a:xfrm>
        <a:custGeom>
          <a:avLst/>
          <a:gdLst/>
          <a:ahLst/>
          <a:cxnLst/>
          <a:rect l="0" t="0" r="0" b="0"/>
          <a:pathLst>
            <a:path>
              <a:moveTo>
                <a:pt x="0" y="0"/>
              </a:moveTo>
              <a:lnTo>
                <a:pt x="0" y="1561374"/>
              </a:lnTo>
              <a:lnTo>
                <a:pt x="156137" y="1561374"/>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4E4798DF-2E72-4C7E-9385-27FDC8AFDF25}">
      <dsp:nvSpPr>
        <dsp:cNvPr id="0" name=""/>
        <dsp:cNvSpPr/>
      </dsp:nvSpPr>
      <dsp:spPr>
        <a:xfrm>
          <a:off x="321964" y="2387103"/>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Informationen über das Team und die Tierheimat </a:t>
          </a:r>
        </a:p>
      </dsp:txBody>
      <dsp:txXfrm>
        <a:off x="344830" y="2409969"/>
        <a:ext cx="1203367" cy="734955"/>
      </dsp:txXfrm>
    </dsp:sp>
    <dsp:sp modelId="{13A78A5A-6294-4B40-88FA-28CD304D27EE}">
      <dsp:nvSpPr>
        <dsp:cNvPr id="0" name=""/>
        <dsp:cNvSpPr/>
      </dsp:nvSpPr>
      <dsp:spPr>
        <a:xfrm>
          <a:off x="165826" y="1216072"/>
          <a:ext cx="156137" cy="2537233"/>
        </a:xfrm>
        <a:custGeom>
          <a:avLst/>
          <a:gdLst/>
          <a:ahLst/>
          <a:cxnLst/>
          <a:rect l="0" t="0" r="0" b="0"/>
          <a:pathLst>
            <a:path>
              <a:moveTo>
                <a:pt x="0" y="0"/>
              </a:moveTo>
              <a:lnTo>
                <a:pt x="0" y="2537233"/>
              </a:lnTo>
              <a:lnTo>
                <a:pt x="156137" y="2537233"/>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295200EF-2AA5-4F70-B44A-E6123876900E}">
      <dsp:nvSpPr>
        <dsp:cNvPr id="0" name=""/>
        <dsp:cNvSpPr/>
      </dsp:nvSpPr>
      <dsp:spPr>
        <a:xfrm>
          <a:off x="321964" y="3362962"/>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Exemplarische Darstellung der Tiere der Tierheimat</a:t>
          </a:r>
        </a:p>
      </dsp:txBody>
      <dsp:txXfrm>
        <a:off x="344830" y="3385828"/>
        <a:ext cx="1203367" cy="734955"/>
      </dsp:txXfrm>
    </dsp:sp>
    <dsp:sp modelId="{D15AF5DD-09D4-42F2-AB59-2B00D7B5E5F6}">
      <dsp:nvSpPr>
        <dsp:cNvPr id="0" name=""/>
        <dsp:cNvSpPr/>
      </dsp:nvSpPr>
      <dsp:spPr>
        <a:xfrm>
          <a:off x="1961407"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Unsere Tiere</a:t>
          </a:r>
        </a:p>
      </dsp:txBody>
      <dsp:txXfrm>
        <a:off x="1984273" y="458251"/>
        <a:ext cx="1515642" cy="734955"/>
      </dsp:txXfrm>
    </dsp:sp>
    <dsp:sp modelId="{C555E878-C653-420E-98ED-F730A7F6326A}">
      <dsp:nvSpPr>
        <dsp:cNvPr id="0" name=""/>
        <dsp:cNvSpPr/>
      </dsp:nvSpPr>
      <dsp:spPr>
        <a:xfrm>
          <a:off x="2117544" y="1216072"/>
          <a:ext cx="156137" cy="585515"/>
        </a:xfrm>
        <a:custGeom>
          <a:avLst/>
          <a:gdLst/>
          <a:ahLst/>
          <a:cxnLst/>
          <a:rect l="0" t="0" r="0" b="0"/>
          <a:pathLst>
            <a:path>
              <a:moveTo>
                <a:pt x="0" y="0"/>
              </a:moveTo>
              <a:lnTo>
                <a:pt x="0" y="585515"/>
              </a:lnTo>
              <a:lnTo>
                <a:pt x="156137" y="58551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365EB5-49B5-4445-8ACB-40E49A25D964}">
      <dsp:nvSpPr>
        <dsp:cNvPr id="0" name=""/>
        <dsp:cNvSpPr/>
      </dsp:nvSpPr>
      <dsp:spPr>
        <a:xfrm>
          <a:off x="2273682" y="1411244"/>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b="1" kern="1200" dirty="0">
              <a:latin typeface="Comic Sans MS" panose="030F0702030302020204" pitchFamily="66" charset="0"/>
            </a:rPr>
            <a:t>Untermenü: </a:t>
          </a:r>
          <a:r>
            <a:rPr lang="de-DE" sz="1000" kern="1200" dirty="0">
              <a:latin typeface="Comic Sans MS" panose="030F0702030302020204" pitchFamily="66" charset="0"/>
            </a:rPr>
            <a:t>Alle Tiere, Hunde, Katzen, Kleintiere, Exoten</a:t>
          </a:r>
        </a:p>
      </dsp:txBody>
      <dsp:txXfrm>
        <a:off x="2296548" y="1434110"/>
        <a:ext cx="1203367" cy="734955"/>
      </dsp:txXfrm>
    </dsp:sp>
    <dsp:sp modelId="{738BF291-27D2-4A0D-869A-DF38F58B441A}">
      <dsp:nvSpPr>
        <dsp:cNvPr id="0" name=""/>
        <dsp:cNvSpPr/>
      </dsp:nvSpPr>
      <dsp:spPr>
        <a:xfrm>
          <a:off x="2117544" y="1216072"/>
          <a:ext cx="156137" cy="1561374"/>
        </a:xfrm>
        <a:custGeom>
          <a:avLst/>
          <a:gdLst/>
          <a:ahLst/>
          <a:cxnLst/>
          <a:rect l="0" t="0" r="0" b="0"/>
          <a:pathLst>
            <a:path>
              <a:moveTo>
                <a:pt x="0" y="0"/>
              </a:moveTo>
              <a:lnTo>
                <a:pt x="0" y="1561374"/>
              </a:lnTo>
              <a:lnTo>
                <a:pt x="156137" y="1561374"/>
              </a:lnTo>
            </a:path>
          </a:pathLst>
        </a:custGeom>
        <a:noFill/>
        <a:ln w="12700" cap="flat" cmpd="sng" algn="ctr">
          <a:solidFill>
            <a:schemeClr val="accent2"/>
          </a:solidFill>
          <a:prstDash val="solid"/>
          <a:miter lim="800000"/>
        </a:ln>
        <a:effectLst/>
      </dsp:spPr>
      <dsp:style>
        <a:lnRef idx="1">
          <a:schemeClr val="accent2"/>
        </a:lnRef>
        <a:fillRef idx="0">
          <a:schemeClr val="accent2"/>
        </a:fillRef>
        <a:effectRef idx="0">
          <a:schemeClr val="accent2"/>
        </a:effectRef>
        <a:fontRef idx="minor">
          <a:schemeClr val="tx1"/>
        </a:fontRef>
      </dsp:style>
    </dsp:sp>
    <dsp:sp modelId="{16570159-7E49-4AF1-B8EC-D0DE36EB68D5}">
      <dsp:nvSpPr>
        <dsp:cNvPr id="0" name=""/>
        <dsp:cNvSpPr/>
      </dsp:nvSpPr>
      <dsp:spPr>
        <a:xfrm>
          <a:off x="2273682" y="2387103"/>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Alle Tiere: Filterbare Liste der Tiere der Tierheimat </a:t>
          </a:r>
        </a:p>
      </dsp:txBody>
      <dsp:txXfrm>
        <a:off x="2296548" y="2409969"/>
        <a:ext cx="1203367" cy="734955"/>
      </dsp:txXfrm>
    </dsp:sp>
    <dsp:sp modelId="{E4593976-05AC-4362-B22D-97B7AAB4C5A5}">
      <dsp:nvSpPr>
        <dsp:cNvPr id="0" name=""/>
        <dsp:cNvSpPr/>
      </dsp:nvSpPr>
      <dsp:spPr>
        <a:xfrm>
          <a:off x="2117544" y="1216072"/>
          <a:ext cx="156137" cy="2537233"/>
        </a:xfrm>
        <a:custGeom>
          <a:avLst/>
          <a:gdLst/>
          <a:ahLst/>
          <a:cxnLst/>
          <a:rect l="0" t="0" r="0" b="0"/>
          <a:pathLst>
            <a:path>
              <a:moveTo>
                <a:pt x="0" y="0"/>
              </a:moveTo>
              <a:lnTo>
                <a:pt x="0" y="2537233"/>
              </a:lnTo>
              <a:lnTo>
                <a:pt x="156137" y="2537233"/>
              </a:lnTo>
            </a:path>
          </a:pathLst>
        </a:custGeom>
        <a:noFill/>
        <a:ln w="12700" cap="flat" cmpd="sng" algn="ctr">
          <a:solidFill>
            <a:schemeClr val="accent2"/>
          </a:solidFill>
          <a:prstDash val="solid"/>
          <a:miter lim="800000"/>
        </a:ln>
        <a:effectLst/>
      </dsp:spPr>
      <dsp:style>
        <a:lnRef idx="1">
          <a:schemeClr val="accent2"/>
        </a:lnRef>
        <a:fillRef idx="0">
          <a:schemeClr val="accent2"/>
        </a:fillRef>
        <a:effectRef idx="0">
          <a:schemeClr val="accent2"/>
        </a:effectRef>
        <a:fontRef idx="minor">
          <a:schemeClr val="tx1"/>
        </a:fontRef>
      </dsp:style>
    </dsp:sp>
    <dsp:sp modelId="{F0288D09-BF97-4AD3-82B0-C562B3BFD9C2}">
      <dsp:nvSpPr>
        <dsp:cNvPr id="0" name=""/>
        <dsp:cNvSpPr/>
      </dsp:nvSpPr>
      <dsp:spPr>
        <a:xfrm>
          <a:off x="2273682" y="3362962"/>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Button mit Verweis zu detaillierten Infos zum Tier</a:t>
          </a:r>
        </a:p>
      </dsp:txBody>
      <dsp:txXfrm>
        <a:off x="2296548" y="3385828"/>
        <a:ext cx="1203367" cy="734955"/>
      </dsp:txXfrm>
    </dsp:sp>
    <dsp:sp modelId="{5A008197-DCD6-4850-A6A3-9FE17641BBAB}">
      <dsp:nvSpPr>
        <dsp:cNvPr id="0" name=""/>
        <dsp:cNvSpPr/>
      </dsp:nvSpPr>
      <dsp:spPr>
        <a:xfrm>
          <a:off x="3913124"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Aktuelles</a:t>
          </a:r>
        </a:p>
      </dsp:txBody>
      <dsp:txXfrm>
        <a:off x="3935990" y="458251"/>
        <a:ext cx="1515642" cy="734955"/>
      </dsp:txXfrm>
    </dsp:sp>
    <dsp:sp modelId="{95CBBBE4-C369-41FD-84D7-EA0941681577}">
      <dsp:nvSpPr>
        <dsp:cNvPr id="0" name=""/>
        <dsp:cNvSpPr/>
      </dsp:nvSpPr>
      <dsp:spPr>
        <a:xfrm>
          <a:off x="4069262" y="1216072"/>
          <a:ext cx="156137" cy="585515"/>
        </a:xfrm>
        <a:custGeom>
          <a:avLst/>
          <a:gdLst/>
          <a:ahLst/>
          <a:cxnLst/>
          <a:rect l="0" t="0" r="0" b="0"/>
          <a:pathLst>
            <a:path>
              <a:moveTo>
                <a:pt x="0" y="0"/>
              </a:moveTo>
              <a:lnTo>
                <a:pt x="0" y="585515"/>
              </a:lnTo>
              <a:lnTo>
                <a:pt x="156137" y="585515"/>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DABC61DE-EFC9-467E-8D36-D7637FE0BB30}">
      <dsp:nvSpPr>
        <dsp:cNvPr id="0" name=""/>
        <dsp:cNvSpPr/>
      </dsp:nvSpPr>
      <dsp:spPr>
        <a:xfrm>
          <a:off x="4225399" y="1411244"/>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Artikel zu verschiedenen Themenbereichen</a:t>
          </a:r>
        </a:p>
      </dsp:txBody>
      <dsp:txXfrm>
        <a:off x="4248265" y="1434110"/>
        <a:ext cx="1203367" cy="734955"/>
      </dsp:txXfrm>
    </dsp:sp>
    <dsp:sp modelId="{C5D5C05F-224D-4138-8364-C5DFAEEB5CF3}">
      <dsp:nvSpPr>
        <dsp:cNvPr id="0" name=""/>
        <dsp:cNvSpPr/>
      </dsp:nvSpPr>
      <dsp:spPr>
        <a:xfrm>
          <a:off x="4069262" y="1216072"/>
          <a:ext cx="156137" cy="1561374"/>
        </a:xfrm>
        <a:custGeom>
          <a:avLst/>
          <a:gdLst/>
          <a:ahLst/>
          <a:cxnLst/>
          <a:rect l="0" t="0" r="0" b="0"/>
          <a:pathLst>
            <a:path>
              <a:moveTo>
                <a:pt x="0" y="0"/>
              </a:moveTo>
              <a:lnTo>
                <a:pt x="0" y="1561374"/>
              </a:lnTo>
              <a:lnTo>
                <a:pt x="156137" y="1561374"/>
              </a:lnTo>
            </a:path>
          </a:pathLst>
        </a:custGeom>
        <a:noFill/>
        <a:ln w="12700" cap="flat" cmpd="sng" algn="ctr">
          <a:solidFill>
            <a:schemeClr val="accent2"/>
          </a:solidFill>
          <a:prstDash val="solid"/>
          <a:miter lim="800000"/>
        </a:ln>
        <a:effectLst/>
      </dsp:spPr>
      <dsp:style>
        <a:lnRef idx="1">
          <a:schemeClr val="accent2"/>
        </a:lnRef>
        <a:fillRef idx="0">
          <a:schemeClr val="accent2"/>
        </a:fillRef>
        <a:effectRef idx="0">
          <a:schemeClr val="accent2"/>
        </a:effectRef>
        <a:fontRef idx="minor">
          <a:schemeClr val="tx1"/>
        </a:fontRef>
      </dsp:style>
    </dsp:sp>
    <dsp:sp modelId="{AA5F1BE9-F903-4FD7-B5B5-7BC1C2A8A17A}">
      <dsp:nvSpPr>
        <dsp:cNvPr id="0" name=""/>
        <dsp:cNvSpPr/>
      </dsp:nvSpPr>
      <dsp:spPr>
        <a:xfrm>
          <a:off x="4225399" y="2387103"/>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Button mit Verweis zu detaillierten Infos zu Artikeln</a:t>
          </a:r>
        </a:p>
      </dsp:txBody>
      <dsp:txXfrm>
        <a:off x="4248265" y="2409969"/>
        <a:ext cx="1203367" cy="734955"/>
      </dsp:txXfrm>
    </dsp:sp>
    <dsp:sp modelId="{B112F588-71FC-4641-911D-C782CEBDAD3A}">
      <dsp:nvSpPr>
        <dsp:cNvPr id="0" name=""/>
        <dsp:cNvSpPr/>
      </dsp:nvSpPr>
      <dsp:spPr>
        <a:xfrm>
          <a:off x="5864842"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Vermisst / Gefunden</a:t>
          </a:r>
        </a:p>
      </dsp:txBody>
      <dsp:txXfrm>
        <a:off x="5887708" y="458251"/>
        <a:ext cx="1515642" cy="734955"/>
      </dsp:txXfrm>
    </dsp:sp>
    <dsp:sp modelId="{50AE3C25-AAB7-4B82-9424-F64AEB812D84}">
      <dsp:nvSpPr>
        <dsp:cNvPr id="0" name=""/>
        <dsp:cNvSpPr/>
      </dsp:nvSpPr>
      <dsp:spPr>
        <a:xfrm>
          <a:off x="6020980" y="1216072"/>
          <a:ext cx="156137" cy="585515"/>
        </a:xfrm>
        <a:custGeom>
          <a:avLst/>
          <a:gdLst/>
          <a:ahLst/>
          <a:cxnLst/>
          <a:rect l="0" t="0" r="0" b="0"/>
          <a:pathLst>
            <a:path>
              <a:moveTo>
                <a:pt x="0" y="0"/>
              </a:moveTo>
              <a:lnTo>
                <a:pt x="0" y="585515"/>
              </a:lnTo>
              <a:lnTo>
                <a:pt x="156137" y="585515"/>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7519CF43-4C76-4E5C-96D6-C0BAD2F6D885}">
      <dsp:nvSpPr>
        <dsp:cNvPr id="0" name=""/>
        <dsp:cNvSpPr/>
      </dsp:nvSpPr>
      <dsp:spPr>
        <a:xfrm>
          <a:off x="6177117" y="1411244"/>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b="1" kern="1200" dirty="0">
              <a:latin typeface="Comic Sans MS" panose="030F0702030302020204" pitchFamily="66" charset="0"/>
            </a:rPr>
            <a:t>Untermenü: </a:t>
          </a:r>
          <a:r>
            <a:rPr lang="de-DE" sz="1000" kern="1200" dirty="0">
              <a:latin typeface="Comic Sans MS" panose="030F0702030302020204" pitchFamily="66" charset="0"/>
            </a:rPr>
            <a:t>Alle Tiere, Vermisste Tiere, Gefundene Tiere, </a:t>
          </a:r>
        </a:p>
      </dsp:txBody>
      <dsp:txXfrm>
        <a:off x="6199983" y="1434110"/>
        <a:ext cx="1203367" cy="734955"/>
      </dsp:txXfrm>
    </dsp:sp>
    <dsp:sp modelId="{B5B0C725-5348-4B6F-9CFC-DC25DD82950E}">
      <dsp:nvSpPr>
        <dsp:cNvPr id="0" name=""/>
        <dsp:cNvSpPr/>
      </dsp:nvSpPr>
      <dsp:spPr>
        <a:xfrm>
          <a:off x="6020980" y="1216072"/>
          <a:ext cx="156137" cy="1561374"/>
        </a:xfrm>
        <a:custGeom>
          <a:avLst/>
          <a:gdLst/>
          <a:ahLst/>
          <a:cxnLst/>
          <a:rect l="0" t="0" r="0" b="0"/>
          <a:pathLst>
            <a:path>
              <a:moveTo>
                <a:pt x="0" y="0"/>
              </a:moveTo>
              <a:lnTo>
                <a:pt x="0" y="1561374"/>
              </a:lnTo>
              <a:lnTo>
                <a:pt x="156137" y="1561374"/>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7B247E74-0519-49A3-922C-BA8B5B19554E}">
      <dsp:nvSpPr>
        <dsp:cNvPr id="0" name=""/>
        <dsp:cNvSpPr/>
      </dsp:nvSpPr>
      <dsp:spPr>
        <a:xfrm>
          <a:off x="6177117" y="2387103"/>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Alle Tiere: Vermisste Tiere und gefundene Tiere</a:t>
          </a:r>
        </a:p>
      </dsp:txBody>
      <dsp:txXfrm>
        <a:off x="6199983" y="2409969"/>
        <a:ext cx="1203367" cy="734955"/>
      </dsp:txXfrm>
    </dsp:sp>
    <dsp:sp modelId="{F821DDC3-5EA5-4C54-A714-5952719FF704}">
      <dsp:nvSpPr>
        <dsp:cNvPr id="0" name=""/>
        <dsp:cNvSpPr/>
      </dsp:nvSpPr>
      <dsp:spPr>
        <a:xfrm>
          <a:off x="6020980" y="1216072"/>
          <a:ext cx="156137" cy="2537233"/>
        </a:xfrm>
        <a:custGeom>
          <a:avLst/>
          <a:gdLst/>
          <a:ahLst/>
          <a:cxnLst/>
          <a:rect l="0" t="0" r="0" b="0"/>
          <a:pathLst>
            <a:path>
              <a:moveTo>
                <a:pt x="0" y="0"/>
              </a:moveTo>
              <a:lnTo>
                <a:pt x="0" y="2537233"/>
              </a:lnTo>
              <a:lnTo>
                <a:pt x="156137" y="2537233"/>
              </a:lnTo>
            </a:path>
          </a:pathLst>
        </a:custGeom>
        <a:noFill/>
        <a:ln w="12700" cap="flat" cmpd="sng" algn="ctr">
          <a:solidFill>
            <a:schemeClr val="accent2"/>
          </a:solidFill>
          <a:prstDash val="solid"/>
          <a:miter lim="800000"/>
        </a:ln>
        <a:effectLst/>
      </dsp:spPr>
      <dsp:style>
        <a:lnRef idx="1">
          <a:schemeClr val="accent2"/>
        </a:lnRef>
        <a:fillRef idx="0">
          <a:schemeClr val="accent2"/>
        </a:fillRef>
        <a:effectRef idx="0">
          <a:schemeClr val="accent2"/>
        </a:effectRef>
        <a:fontRef idx="minor">
          <a:schemeClr val="tx1"/>
        </a:fontRef>
      </dsp:style>
    </dsp:sp>
    <dsp:sp modelId="{A23E2CB6-9D47-42F7-8BF2-B48E3EDE57AD}">
      <dsp:nvSpPr>
        <dsp:cNvPr id="0" name=""/>
        <dsp:cNvSpPr/>
      </dsp:nvSpPr>
      <dsp:spPr>
        <a:xfrm>
          <a:off x="6177117" y="3362962"/>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b="1" kern="1200" dirty="0">
              <a:latin typeface="Comic Sans MS" panose="030F0702030302020204" pitchFamily="66" charset="0"/>
            </a:rPr>
            <a:t>Login: </a:t>
          </a:r>
          <a:r>
            <a:rPr lang="de-DE" sz="1000" kern="1200" dirty="0">
              <a:latin typeface="Comic Sans MS" panose="030F0702030302020204" pitchFamily="66" charset="0"/>
            </a:rPr>
            <a:t>Formular Tiere vermisst / gefunden melden </a:t>
          </a:r>
        </a:p>
      </dsp:txBody>
      <dsp:txXfrm>
        <a:off x="6199983" y="3385828"/>
        <a:ext cx="1203367" cy="734955"/>
      </dsp:txXfrm>
    </dsp:sp>
    <dsp:sp modelId="{F5AC45BB-80B4-48A9-B16F-6E490D34A1B5}">
      <dsp:nvSpPr>
        <dsp:cNvPr id="0" name=""/>
        <dsp:cNvSpPr/>
      </dsp:nvSpPr>
      <dsp:spPr>
        <a:xfrm>
          <a:off x="7816560"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Service Infos </a:t>
          </a:r>
        </a:p>
      </dsp:txBody>
      <dsp:txXfrm>
        <a:off x="7839426" y="458251"/>
        <a:ext cx="1515642" cy="734955"/>
      </dsp:txXfrm>
    </dsp:sp>
    <dsp:sp modelId="{A699B786-1925-46AA-9FD1-038647374016}">
      <dsp:nvSpPr>
        <dsp:cNvPr id="0" name=""/>
        <dsp:cNvSpPr/>
      </dsp:nvSpPr>
      <dsp:spPr>
        <a:xfrm>
          <a:off x="7972698" y="1216072"/>
          <a:ext cx="156137" cy="585515"/>
        </a:xfrm>
        <a:custGeom>
          <a:avLst/>
          <a:gdLst/>
          <a:ahLst/>
          <a:cxnLst/>
          <a:rect l="0" t="0" r="0" b="0"/>
          <a:pathLst>
            <a:path>
              <a:moveTo>
                <a:pt x="0" y="0"/>
              </a:moveTo>
              <a:lnTo>
                <a:pt x="0" y="585515"/>
              </a:lnTo>
              <a:lnTo>
                <a:pt x="156137" y="585515"/>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B4090BA1-652C-46A3-B4A0-1BB101F03730}">
      <dsp:nvSpPr>
        <dsp:cNvPr id="0" name=""/>
        <dsp:cNvSpPr/>
      </dsp:nvSpPr>
      <dsp:spPr>
        <a:xfrm>
          <a:off x="8128835" y="1411244"/>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Helfen, Spenden, Vermittlung, Tiere abgeben </a:t>
          </a:r>
        </a:p>
      </dsp:txBody>
      <dsp:txXfrm>
        <a:off x="8151701" y="1434110"/>
        <a:ext cx="1203367" cy="734955"/>
      </dsp:txXfrm>
    </dsp:sp>
    <dsp:sp modelId="{348BC8C4-010D-4CBD-A696-85739B761644}">
      <dsp:nvSpPr>
        <dsp:cNvPr id="0" name=""/>
        <dsp:cNvSpPr/>
      </dsp:nvSpPr>
      <dsp:spPr>
        <a:xfrm>
          <a:off x="7972698" y="1216072"/>
          <a:ext cx="156137" cy="1561374"/>
        </a:xfrm>
        <a:custGeom>
          <a:avLst/>
          <a:gdLst/>
          <a:ahLst/>
          <a:cxnLst/>
          <a:rect l="0" t="0" r="0" b="0"/>
          <a:pathLst>
            <a:path>
              <a:moveTo>
                <a:pt x="0" y="0"/>
              </a:moveTo>
              <a:lnTo>
                <a:pt x="0" y="1561374"/>
              </a:lnTo>
              <a:lnTo>
                <a:pt x="156137" y="1561374"/>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4D5B3BF8-E7BB-4285-A189-56401D15F2E7}">
      <dsp:nvSpPr>
        <dsp:cNvPr id="0" name=""/>
        <dsp:cNvSpPr/>
      </dsp:nvSpPr>
      <dsp:spPr>
        <a:xfrm>
          <a:off x="8128835" y="2387103"/>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b="1" kern="1200" dirty="0">
              <a:latin typeface="Comic Sans MS" panose="030F0702030302020204" pitchFamily="66" charset="0"/>
            </a:rPr>
            <a:t>Login: </a:t>
          </a:r>
          <a:r>
            <a:rPr lang="de-DE" sz="1000" kern="1200" dirty="0">
              <a:latin typeface="Comic Sans MS" panose="030F0702030302020204" pitchFamily="66" charset="0"/>
            </a:rPr>
            <a:t>Formular zum Anbieten von Hilfe</a:t>
          </a:r>
        </a:p>
      </dsp:txBody>
      <dsp:txXfrm>
        <a:off x="8151701" y="2409969"/>
        <a:ext cx="1203367" cy="734955"/>
      </dsp:txXfrm>
    </dsp:sp>
    <dsp:sp modelId="{3004B580-A607-4344-9A28-C97C1848F0C4}">
      <dsp:nvSpPr>
        <dsp:cNvPr id="0" name=""/>
        <dsp:cNvSpPr/>
      </dsp:nvSpPr>
      <dsp:spPr>
        <a:xfrm>
          <a:off x="9768278"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Login/ Logout</a:t>
          </a:r>
        </a:p>
      </dsp:txBody>
      <dsp:txXfrm>
        <a:off x="9791144" y="458251"/>
        <a:ext cx="1515642" cy="73495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2C94B6-B2EF-42F4-9485-0125C064FCEE}">
      <dsp:nvSpPr>
        <dsp:cNvPr id="0" name=""/>
        <dsp:cNvSpPr/>
      </dsp:nvSpPr>
      <dsp:spPr>
        <a:xfrm>
          <a:off x="0" y="0"/>
          <a:ext cx="4811352" cy="789750"/>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de-DE" sz="3000" kern="1200" dirty="0">
              <a:latin typeface="Comic Sans MS" panose="030F0702030302020204" pitchFamily="66" charset="0"/>
            </a:rPr>
            <a:t>Ziel</a:t>
          </a:r>
          <a:endParaRPr lang="en-US" sz="3000" kern="1200" dirty="0">
            <a:latin typeface="Comic Sans MS" panose="030F0702030302020204" pitchFamily="66" charset="0"/>
          </a:endParaRPr>
        </a:p>
      </dsp:txBody>
      <dsp:txXfrm>
        <a:off x="38552" y="38552"/>
        <a:ext cx="4734248" cy="712646"/>
      </dsp:txXfrm>
    </dsp:sp>
    <dsp:sp modelId="{91E7E985-25CD-41CC-A5ED-8786836717E0}">
      <dsp:nvSpPr>
        <dsp:cNvPr id="0" name=""/>
        <dsp:cNvSpPr/>
      </dsp:nvSpPr>
      <dsp:spPr>
        <a:xfrm>
          <a:off x="0" y="1020786"/>
          <a:ext cx="4811352" cy="2359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760"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de-DE" sz="2300" kern="1200" dirty="0">
              <a:latin typeface="Comic Sans MS" panose="030F0702030302020204" pitchFamily="66" charset="0"/>
            </a:rPr>
            <a:t>die Zielgruppe emotional ansprechen durch verspieltes, freundliches Design </a:t>
          </a:r>
          <a:endParaRPr lang="en-US" sz="2300" kern="1200" dirty="0">
            <a:latin typeface="Comic Sans MS" panose="030F0702030302020204" pitchFamily="66" charset="0"/>
          </a:endParaRPr>
        </a:p>
        <a:p>
          <a:pPr marL="228600" lvl="1" indent="-228600" algn="l" defTabSz="1022350">
            <a:lnSpc>
              <a:spcPct val="90000"/>
            </a:lnSpc>
            <a:spcBef>
              <a:spcPct val="0"/>
            </a:spcBef>
            <a:spcAft>
              <a:spcPct val="20000"/>
            </a:spcAft>
            <a:buChar char="•"/>
          </a:pPr>
          <a:r>
            <a:rPr lang="de-DE" sz="2300" kern="1200" dirty="0">
              <a:latin typeface="Comic Sans MS" panose="030F0702030302020204" pitchFamily="66" charset="0"/>
            </a:rPr>
            <a:t>starken Wiedererkennungswert der Seite schaffen </a:t>
          </a:r>
          <a:endParaRPr lang="en-US" sz="2300" kern="1200" dirty="0">
            <a:latin typeface="Comic Sans MS" panose="030F0702030302020204" pitchFamily="66" charset="0"/>
          </a:endParaRPr>
        </a:p>
      </dsp:txBody>
      <dsp:txXfrm>
        <a:off x="0" y="1020786"/>
        <a:ext cx="4811352" cy="23598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5BC018-1A62-4267-903C-357B0DD1E518}" type="datetimeFigureOut">
              <a:rPr lang="de-DE" smtClean="0"/>
              <a:t>05.07.2024</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5FAA9-B5C2-42B7-8AF9-517DDEA94F70}" type="slidenum">
              <a:rPr lang="de-DE" smtClean="0"/>
              <a:t>‹Nr.›</a:t>
            </a:fld>
            <a:endParaRPr lang="de-DE" dirty="0"/>
          </a:p>
        </p:txBody>
      </p:sp>
    </p:spTree>
    <p:extLst>
      <p:ext uri="{BB962C8B-B14F-4D97-AF65-F5344CB8AC3E}">
        <p14:creationId xmlns:p14="http://schemas.microsoft.com/office/powerpoint/2010/main" val="2053981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a:t>Wir hatten verschiedene Website- Ideen, wie …</a:t>
            </a:r>
          </a:p>
          <a:p>
            <a:pPr marL="171450" indent="-171450">
              <a:buFontTx/>
              <a:buChar char="-"/>
            </a:pPr>
            <a:r>
              <a:rPr lang="de-DE" dirty="0"/>
              <a:t>Haben uns für Tierheim-Website entschieden,</a:t>
            </a:r>
          </a:p>
          <a:p>
            <a:pPr marL="628650" lvl="1" indent="-171450">
              <a:buFontTx/>
              <a:buChar char="-"/>
            </a:pPr>
            <a:r>
              <a:rPr lang="de-DE" dirty="0"/>
              <a:t>aufgrund unserer gemeinsamen Interessen an Tieren </a:t>
            </a:r>
          </a:p>
          <a:p>
            <a:pPr marL="628650" lvl="1" indent="-171450">
              <a:buFontTx/>
              <a:buChar char="-"/>
            </a:pPr>
            <a:r>
              <a:rPr lang="de-DE" dirty="0"/>
              <a:t>da viele Seiten von Tierheimen, die wir kannten, uns nicht besonders angesprochen haben </a:t>
            </a:r>
          </a:p>
          <a:p>
            <a:pPr marL="628650" lvl="1" indent="-171450">
              <a:buFontTx/>
              <a:buChar char="-"/>
            </a:pPr>
            <a:r>
              <a:rPr lang="de-DE" dirty="0"/>
              <a:t>da Tierheime meist Vereine sind und somit gemeinnützig sind </a:t>
            </a:r>
          </a:p>
          <a:p>
            <a:pPr marL="628650" lvl="1" indent="-171450">
              <a:buFontTx/>
              <a:buChar char="-"/>
            </a:pPr>
            <a:r>
              <a:rPr lang="de-DE" dirty="0"/>
              <a:t>finanzieren sich über Spenden, Sponsoring, Mitgliedsbeiträge und Fördermittel </a:t>
            </a:r>
          </a:p>
          <a:p>
            <a:pPr marL="628650" lvl="1" indent="-171450">
              <a:buFontTx/>
              <a:buChar char="-"/>
            </a:pPr>
            <a:r>
              <a:rPr lang="de-DE" dirty="0"/>
              <a:t>Somit nicht viel Geld übrig, um jemanden zu beauftragen eine gut gestaltet Website zu entwerfen </a:t>
            </a:r>
          </a:p>
          <a:p>
            <a:pPr marL="628650" lvl="1" indent="-171450">
              <a:buFontTx/>
              <a:buChar char="-"/>
            </a:pPr>
            <a:r>
              <a:rPr lang="de-DE" dirty="0"/>
              <a:t>Somit besteht dort auf jeden Fall Bedarf </a:t>
            </a:r>
          </a:p>
          <a:p>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1</a:t>
            </a:fld>
            <a:endParaRPr lang="de-DE" dirty="0"/>
          </a:p>
        </p:txBody>
      </p:sp>
    </p:spTree>
    <p:extLst>
      <p:ext uri="{BB962C8B-B14F-4D97-AF65-F5344CB8AC3E}">
        <p14:creationId xmlns:p14="http://schemas.microsoft.com/office/powerpoint/2010/main" val="117138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Abgeleitet aus unserer Zielgruppenanalyse haben wir folgende Struktur erarbeitet für unsere Webseite: </a:t>
            </a:r>
          </a:p>
          <a:p>
            <a:endParaRPr lang="de-DE" dirty="0"/>
          </a:p>
          <a:p>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10</a:t>
            </a:fld>
            <a:endParaRPr lang="de-DE" dirty="0"/>
          </a:p>
        </p:txBody>
      </p:sp>
    </p:spTree>
    <p:extLst>
      <p:ext uri="{BB962C8B-B14F-4D97-AF65-F5344CB8AC3E}">
        <p14:creationId xmlns:p14="http://schemas.microsoft.com/office/powerpoint/2010/main" val="3778464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Abgeleitet aus unserer Zielgruppenanalyse haben wir folgende Struktur erarbeitet für unsere Webseite: </a:t>
            </a:r>
          </a:p>
          <a:p>
            <a:endParaRPr lang="de-DE" dirty="0"/>
          </a:p>
          <a:p>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11</a:t>
            </a:fld>
            <a:endParaRPr lang="de-DE" dirty="0"/>
          </a:p>
        </p:txBody>
      </p:sp>
    </p:spTree>
    <p:extLst>
      <p:ext uri="{BB962C8B-B14F-4D97-AF65-F5344CB8AC3E}">
        <p14:creationId xmlns:p14="http://schemas.microsoft.com/office/powerpoint/2010/main" val="2113949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Abgeleitet aus unserer Zielgruppenanalyse haben wir folgende Struktur erarbeitet für unsere Webseite: </a:t>
            </a:r>
          </a:p>
          <a:p>
            <a:endParaRPr lang="de-DE" dirty="0"/>
          </a:p>
          <a:p>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12</a:t>
            </a:fld>
            <a:endParaRPr lang="de-DE" dirty="0"/>
          </a:p>
        </p:txBody>
      </p:sp>
    </p:spTree>
    <p:extLst>
      <p:ext uri="{BB962C8B-B14F-4D97-AF65-F5344CB8AC3E}">
        <p14:creationId xmlns:p14="http://schemas.microsoft.com/office/powerpoint/2010/main" val="926764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1" dirty="0"/>
              <a:t>Zielstellung bei der Gestaltung des Logos war, die Zielgruppe emotional anzusprechen durch ein verspieltes und freundliches Design und gleichzeitig einen starken Wiedererkennungswert der Seite und des Tierheimes zu schaffen </a:t>
            </a:r>
          </a:p>
          <a:p>
            <a:pPr marL="0" indent="0">
              <a:buFontTx/>
              <a:buNone/>
            </a:pPr>
            <a:r>
              <a:rPr lang="de-DE" b="1" dirty="0"/>
              <a:t>Dies wurde durch den Einsatz von folgenden Gestaltungsmerkmalen erreicht: </a:t>
            </a:r>
          </a:p>
          <a:p>
            <a:pPr marL="0" indent="0">
              <a:buFontTx/>
              <a:buNone/>
            </a:pPr>
            <a:r>
              <a:rPr lang="de-DE" b="1" dirty="0"/>
              <a:t>Schriftart ist weich und abgerundet: </a:t>
            </a:r>
          </a:p>
          <a:p>
            <a:pPr marL="171450" indent="-171450">
              <a:buFontTx/>
              <a:buChar char="-"/>
            </a:pPr>
            <a:r>
              <a:rPr lang="de-DE" dirty="0"/>
              <a:t>freundliche und einladende Atmosphäre</a:t>
            </a:r>
          </a:p>
          <a:p>
            <a:pPr marL="171450" indent="-171450">
              <a:buFontTx/>
              <a:buChar char="-"/>
            </a:pPr>
            <a:r>
              <a:rPr lang="de-DE" dirty="0"/>
              <a:t>Spricht Zielgruppe an, die positive, liebevolle Umgebung sucht </a:t>
            </a:r>
          </a:p>
          <a:p>
            <a:pPr marL="171450" indent="-171450">
              <a:buFontTx/>
              <a:buChar char="-"/>
            </a:pPr>
            <a:r>
              <a:rPr lang="de-DE" dirty="0"/>
              <a:t>Verwendung auf der gesamten Webseite trägt zu einem hohen Wiedererkennungswert bei </a:t>
            </a:r>
          </a:p>
          <a:p>
            <a:pPr marL="0" indent="0">
              <a:buFontTx/>
              <a:buNone/>
            </a:pPr>
            <a:r>
              <a:rPr lang="de-DE" b="1" dirty="0"/>
              <a:t>Farbschema</a:t>
            </a:r>
          </a:p>
          <a:p>
            <a:pPr marL="171450" indent="-171450">
              <a:buFontTx/>
              <a:buChar char="-"/>
            </a:pPr>
            <a:r>
              <a:rPr lang="de-DE" b="0" dirty="0"/>
              <a:t>Grün als freundliche Farben</a:t>
            </a:r>
          </a:p>
          <a:p>
            <a:pPr marL="171450" indent="-171450">
              <a:buFontTx/>
              <a:buChar char="-"/>
            </a:pPr>
            <a:r>
              <a:rPr lang="de-DE" b="0" dirty="0"/>
              <a:t>Assoziiert mit Natur, Wachstum und Leben </a:t>
            </a:r>
          </a:p>
          <a:p>
            <a:pPr marL="0" indent="0">
              <a:buFontTx/>
              <a:buNone/>
            </a:pPr>
            <a:r>
              <a:rPr lang="de-DE" b="1" dirty="0"/>
              <a:t>Einbindung von Tieren</a:t>
            </a:r>
          </a:p>
          <a:p>
            <a:pPr marL="171450" indent="-171450">
              <a:buFontTx/>
              <a:buChar char="-"/>
            </a:pPr>
            <a:r>
              <a:rPr lang="de-DE" b="0" dirty="0"/>
              <a:t>Integrierte Tiere repräsentieren Vielfalt der Tiere in der Tierheimat</a:t>
            </a:r>
          </a:p>
          <a:p>
            <a:pPr marL="171450" indent="-171450">
              <a:buFontTx/>
              <a:buChar char="-"/>
            </a:pPr>
            <a:r>
              <a:rPr lang="de-DE" b="0" dirty="0"/>
              <a:t>Direkt ersichtlich, dass es auf der Website um Tiere geht </a:t>
            </a:r>
          </a:p>
          <a:p>
            <a:pPr marL="171450" indent="-171450">
              <a:buFontTx/>
              <a:buChar char="-"/>
            </a:pPr>
            <a:r>
              <a:rPr lang="de-DE" b="0" dirty="0"/>
              <a:t>Schafft emotionale Verbindung zu Tierliebhabern</a:t>
            </a:r>
          </a:p>
          <a:p>
            <a:pPr marL="171450" indent="-171450">
              <a:buFontTx/>
              <a:buChar char="-"/>
            </a:pPr>
            <a:r>
              <a:rPr lang="de-DE" b="0" dirty="0"/>
              <a:t>Spricht die Personen an, denen das Tierwohl am Herzen liegt</a:t>
            </a:r>
          </a:p>
          <a:p>
            <a:pPr marL="0" indent="0">
              <a:buFontTx/>
              <a:buNone/>
            </a:pPr>
            <a:r>
              <a:rPr lang="de-DE" b="1" dirty="0"/>
              <a:t>Kombination Text und Bild</a:t>
            </a:r>
          </a:p>
          <a:p>
            <a:pPr marL="171450" indent="-171450">
              <a:buFontTx/>
              <a:buChar char="-"/>
            </a:pPr>
            <a:r>
              <a:rPr lang="de-DE" b="0" dirty="0"/>
              <a:t>Durch Kombination wirkt verspielt</a:t>
            </a:r>
          </a:p>
          <a:p>
            <a:pPr marL="171450" indent="-171450">
              <a:buFontTx/>
              <a:buChar char="-"/>
            </a:pPr>
            <a:r>
              <a:rPr lang="de-DE" b="0" dirty="0"/>
              <a:t>Hebt Text hervor </a:t>
            </a:r>
          </a:p>
          <a:p>
            <a:pPr marL="0" indent="0">
              <a:buFontTx/>
              <a:buNone/>
            </a:pPr>
            <a:r>
              <a:rPr lang="de-DE" b="1" dirty="0"/>
              <a:t>Klarheit und Einfachheit</a:t>
            </a:r>
          </a:p>
          <a:p>
            <a:pPr marL="171450" indent="-171450">
              <a:buFontTx/>
              <a:buChar char="-"/>
            </a:pPr>
            <a:r>
              <a:rPr lang="de-DE" b="0" dirty="0"/>
              <a:t>Tiere nicht detailliert ausgestaltet, sondern deren Silhouette  dargestellt </a:t>
            </a:r>
            <a:r>
              <a:rPr lang="de-DE" b="0" dirty="0">
                <a:sym typeface="Wingdings" panose="05000000000000000000" pitchFamily="2" charset="2"/>
              </a:rPr>
              <a:t> trägt zur Klarheit und Einfachheit bei und damit auch zur Wiedererkennung</a:t>
            </a:r>
          </a:p>
          <a:p>
            <a:pPr marL="171450" indent="-171450">
              <a:buFontTx/>
              <a:buChar char="-"/>
            </a:pPr>
            <a:r>
              <a:rPr lang="de-DE" b="0" dirty="0">
                <a:sym typeface="Wingdings" panose="05000000000000000000" pitchFamily="2" charset="2"/>
              </a:rPr>
              <a:t>Macht Vergrößern und Verkleinern des Logos möglich </a:t>
            </a:r>
          </a:p>
        </p:txBody>
      </p:sp>
      <p:sp>
        <p:nvSpPr>
          <p:cNvPr id="4" name="Foliennummernplatzhalter 3"/>
          <p:cNvSpPr>
            <a:spLocks noGrp="1"/>
          </p:cNvSpPr>
          <p:nvPr>
            <p:ph type="sldNum" sz="quarter" idx="5"/>
          </p:nvPr>
        </p:nvSpPr>
        <p:spPr/>
        <p:txBody>
          <a:bodyPr/>
          <a:lstStyle/>
          <a:p>
            <a:fld id="{0735FAA9-B5C2-42B7-8AF9-517DDEA94F70}" type="slidenum">
              <a:rPr lang="de-DE" smtClean="0"/>
              <a:t>13</a:t>
            </a:fld>
            <a:endParaRPr lang="de-DE" dirty="0"/>
          </a:p>
        </p:txBody>
      </p:sp>
    </p:spTree>
    <p:extLst>
      <p:ext uri="{BB962C8B-B14F-4D97-AF65-F5344CB8AC3E}">
        <p14:creationId xmlns:p14="http://schemas.microsoft.com/office/powerpoint/2010/main" val="811782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a:t>Parallel zur Arbeit am Logo haben wir uns individuell mit der Gestaltung der Website auseinandergesetzt </a:t>
            </a:r>
          </a:p>
          <a:p>
            <a:pPr marL="0" indent="0">
              <a:buFontTx/>
              <a:buNone/>
            </a:pPr>
            <a:r>
              <a:rPr lang="de-DE" dirty="0"/>
              <a:t>Unsere Ergebnisse variierten hierbei bezüglich folgender Punkte: </a:t>
            </a:r>
          </a:p>
          <a:p>
            <a:pPr marL="171450" indent="-171450">
              <a:buFontTx/>
              <a:buChar char="-"/>
            </a:pPr>
            <a:r>
              <a:rPr lang="de-DE" dirty="0"/>
              <a:t>Navigation auf der linken Seite, im Kopf der Website </a:t>
            </a:r>
          </a:p>
          <a:p>
            <a:pPr marL="171450" indent="-171450">
              <a:buFontTx/>
              <a:buChar char="-"/>
            </a:pPr>
            <a:r>
              <a:rPr lang="de-DE" dirty="0"/>
              <a:t>Darstellung der Tiere des Tierheims mit Bildern und mit Klick auf Bild Informationen, mit Bildern und Text ohne Umrandung und mit Umrandung, Filter nach Tieren, Überschrift links-bündig oder zentriert </a:t>
            </a:r>
          </a:p>
          <a:p>
            <a:pPr marL="0" indent="0">
              <a:buFontTx/>
              <a:buNone/>
            </a:pPr>
            <a:r>
              <a:rPr lang="de-DE" dirty="0"/>
              <a:t>In gemeinsamere Absprache haben wir uns dann für folgende Layoutvariation entschieden: </a:t>
            </a:r>
          </a:p>
          <a:p>
            <a:pPr marL="171450" indent="-171450">
              <a:buFontTx/>
              <a:buChar char="-"/>
            </a:pPr>
            <a:r>
              <a:rPr lang="de-DE" dirty="0"/>
              <a:t>Navigation im Kopf der Seite und fixiert, sodass jederzeit über die Navigation die Seite gewechselt werden kann </a:t>
            </a:r>
          </a:p>
          <a:p>
            <a:pPr marL="171450" indent="-171450">
              <a:buFontTx/>
              <a:buChar char="-"/>
            </a:pPr>
            <a:r>
              <a:rPr lang="de-DE" dirty="0"/>
              <a:t>Bild mit Teaser-Test zum Tier und umrandet, für klare Bedienbarkeit Button zum Weiterlesen </a:t>
            </a:r>
          </a:p>
          <a:p>
            <a:pPr marL="171450" indent="-171450">
              <a:buFontTx/>
              <a:buChar char="-"/>
            </a:pPr>
            <a:r>
              <a:rPr lang="de-DE" dirty="0"/>
              <a:t>Suchfunktion nach Tieren </a:t>
            </a:r>
          </a:p>
          <a:p>
            <a:pPr marL="171450" indent="-171450">
              <a:buFontTx/>
              <a:buChar char="-"/>
            </a:pPr>
            <a:r>
              <a:rPr lang="de-DE" dirty="0">
                <a:sym typeface="Wingdings" panose="05000000000000000000" pitchFamily="2" charset="2"/>
              </a:rPr>
              <a:t> dieser Entscheidungsprozess erfolgte auch mit anderen Seiten </a:t>
            </a:r>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14</a:t>
            </a:fld>
            <a:endParaRPr lang="de-DE" dirty="0"/>
          </a:p>
        </p:txBody>
      </p:sp>
    </p:spTree>
    <p:extLst>
      <p:ext uri="{BB962C8B-B14F-4D97-AF65-F5344CB8AC3E}">
        <p14:creationId xmlns:p14="http://schemas.microsoft.com/office/powerpoint/2010/main" val="10686499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Entwurf des Layouts des Handys: </a:t>
            </a:r>
          </a:p>
          <a:p>
            <a:pPr marL="171450" indent="-171450">
              <a:buFontTx/>
              <a:buChar char="-"/>
            </a:pPr>
            <a:r>
              <a:rPr lang="de-DE" dirty="0"/>
              <a:t>Verschiedene Anordnungsformen des Menus </a:t>
            </a:r>
            <a:r>
              <a:rPr lang="de-DE" dirty="0">
                <a:sym typeface="Wingdings" panose="05000000000000000000" pitchFamily="2" charset="2"/>
              </a:rPr>
              <a:t> haben uns für ein Menu mit Icons entschieden und gegen ein drop-down Menu</a:t>
            </a:r>
          </a:p>
          <a:p>
            <a:pPr marL="171450" indent="-171450">
              <a:buFontTx/>
              <a:buChar char="-"/>
            </a:pPr>
            <a:r>
              <a:rPr lang="de-DE" dirty="0">
                <a:sym typeface="Wingdings" panose="05000000000000000000" pitchFamily="2" charset="2"/>
              </a:rPr>
              <a:t>Bei der Gestaltung der Hauptelemente haben wir uns, wie bei der Website für Blockelemente entschieden </a:t>
            </a:r>
          </a:p>
          <a:p>
            <a:pPr marL="171450" indent="-171450">
              <a:buFontTx/>
              <a:buChar char="-"/>
            </a:pPr>
            <a:r>
              <a:rPr lang="de-DE" dirty="0">
                <a:sym typeface="Wingdings" panose="05000000000000000000" pitchFamily="2" charset="2"/>
              </a:rPr>
              <a:t>Footer mit allen Daten untereinander</a:t>
            </a:r>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15</a:t>
            </a:fld>
            <a:endParaRPr lang="de-DE" dirty="0"/>
          </a:p>
        </p:txBody>
      </p:sp>
    </p:spTree>
    <p:extLst>
      <p:ext uri="{BB962C8B-B14F-4D97-AF65-F5344CB8AC3E}">
        <p14:creationId xmlns:p14="http://schemas.microsoft.com/office/powerpoint/2010/main" val="22911083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a:t>Wir hatten die Entwurfsphase mit folgenden Entwürfen abgeschlossen. In der Implementierungsphase haben wir jedoch auch noch weitere Gestaltungsänderungen vorgenommen z.B. Logo nicht zentriert, sondern linksbündig, andere Icons beim Handy-Menü</a:t>
            </a:r>
          </a:p>
        </p:txBody>
      </p:sp>
      <p:sp>
        <p:nvSpPr>
          <p:cNvPr id="4" name="Foliennummernplatzhalter 3"/>
          <p:cNvSpPr>
            <a:spLocks noGrp="1"/>
          </p:cNvSpPr>
          <p:nvPr>
            <p:ph type="sldNum" sz="quarter" idx="5"/>
          </p:nvPr>
        </p:nvSpPr>
        <p:spPr/>
        <p:txBody>
          <a:bodyPr/>
          <a:lstStyle/>
          <a:p>
            <a:fld id="{0735FAA9-B5C2-42B7-8AF9-517DDEA94F70}" type="slidenum">
              <a:rPr lang="de-DE" smtClean="0"/>
              <a:t>16</a:t>
            </a:fld>
            <a:endParaRPr lang="de-DE" dirty="0"/>
          </a:p>
        </p:txBody>
      </p:sp>
    </p:spTree>
    <p:extLst>
      <p:ext uri="{BB962C8B-B14F-4D97-AF65-F5344CB8AC3E}">
        <p14:creationId xmlns:p14="http://schemas.microsoft.com/office/powerpoint/2010/main" val="933524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a:t>Für die Implementierung haben wir für den Aufbau der Website folgende Layouts verwendet: </a:t>
            </a:r>
          </a:p>
          <a:p>
            <a:pPr marL="0" indent="0">
              <a:buFontTx/>
              <a:buNone/>
            </a:pPr>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17</a:t>
            </a:fld>
            <a:endParaRPr lang="de-DE" dirty="0"/>
          </a:p>
        </p:txBody>
      </p:sp>
    </p:spTree>
    <p:extLst>
      <p:ext uri="{BB962C8B-B14F-4D97-AF65-F5344CB8AC3E}">
        <p14:creationId xmlns:p14="http://schemas.microsoft.com/office/powerpoint/2010/main" val="36135776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a:t>Die Aufgaben der Website wurden wie folgt durchgeführt: </a:t>
            </a:r>
          </a:p>
          <a:p>
            <a:pPr marL="0" indent="0">
              <a:buFontTx/>
              <a:buNone/>
            </a:pPr>
            <a:r>
              <a:rPr lang="de-DE" dirty="0"/>
              <a:t>- Haben alle am Entwurf des Wireframes gearbeitet </a:t>
            </a:r>
          </a:p>
          <a:p>
            <a:pPr marL="171450" indent="-171450">
              <a:buFontTx/>
              <a:buChar char="-"/>
            </a:pPr>
            <a:r>
              <a:rPr lang="de-DE" dirty="0"/>
              <a:t>Jeder entwickelte seine Seite mitsamt Responsive Design </a:t>
            </a:r>
          </a:p>
        </p:txBody>
      </p:sp>
      <p:sp>
        <p:nvSpPr>
          <p:cNvPr id="4" name="Foliennummernplatzhalter 3"/>
          <p:cNvSpPr>
            <a:spLocks noGrp="1"/>
          </p:cNvSpPr>
          <p:nvPr>
            <p:ph type="sldNum" sz="quarter" idx="5"/>
          </p:nvPr>
        </p:nvSpPr>
        <p:spPr/>
        <p:txBody>
          <a:bodyPr/>
          <a:lstStyle/>
          <a:p>
            <a:fld id="{0735FAA9-B5C2-42B7-8AF9-517DDEA94F70}" type="slidenum">
              <a:rPr lang="de-DE" smtClean="0"/>
              <a:t>18</a:t>
            </a:fld>
            <a:endParaRPr lang="de-DE" dirty="0"/>
          </a:p>
        </p:txBody>
      </p:sp>
    </p:spTree>
    <p:extLst>
      <p:ext uri="{BB962C8B-B14F-4D97-AF65-F5344CB8AC3E}">
        <p14:creationId xmlns:p14="http://schemas.microsoft.com/office/powerpoint/2010/main" val="32085552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Besondere Effekte: z.B. durch Stephanie mit 3 Sekunden Bildwechsel auf der Startseite</a:t>
            </a:r>
          </a:p>
          <a:p>
            <a:pPr marL="171450" indent="-171450">
              <a:buFontTx/>
              <a:buChar char="-"/>
            </a:pPr>
            <a:r>
              <a:rPr lang="de-DE" dirty="0"/>
              <a:t>und Stephanie und Joesphina gemeinsam Bildwechsel bei Hovern </a:t>
            </a:r>
          </a:p>
          <a:p>
            <a:pPr marL="171450" indent="-171450">
              <a:buFontTx/>
              <a:buChar char="-"/>
            </a:pPr>
            <a:r>
              <a:rPr lang="de-DE" dirty="0"/>
              <a:t>Manfred hat das Anheben der Divs auf der Aktuelles Seite umgesetzt </a:t>
            </a:r>
          </a:p>
          <a:p>
            <a:pPr marL="171450" indent="-171450">
              <a:buFontTx/>
              <a:buChar char="-"/>
            </a:pPr>
            <a:r>
              <a:rPr lang="de-DE" dirty="0"/>
              <a:t>Es wurden weitere interaktive Effekte umgesetzt </a:t>
            </a:r>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19</a:t>
            </a:fld>
            <a:endParaRPr lang="de-DE" dirty="0"/>
          </a:p>
        </p:txBody>
      </p:sp>
    </p:spTree>
    <p:extLst>
      <p:ext uri="{BB962C8B-B14F-4D97-AF65-F5344CB8AC3E}">
        <p14:creationId xmlns:p14="http://schemas.microsoft.com/office/powerpoint/2010/main" val="141342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2</a:t>
            </a:fld>
            <a:endParaRPr lang="de-DE" dirty="0"/>
          </a:p>
        </p:txBody>
      </p:sp>
    </p:spTree>
    <p:extLst>
      <p:ext uri="{BB962C8B-B14F-4D97-AF65-F5344CB8AC3E}">
        <p14:creationId xmlns:p14="http://schemas.microsoft.com/office/powerpoint/2010/main" val="37794912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Aktuelles- Website mit Hover-Lift (Anheben der Artikel-div‘s)</a:t>
            </a:r>
          </a:p>
        </p:txBody>
      </p:sp>
      <p:sp>
        <p:nvSpPr>
          <p:cNvPr id="4" name="Foliennummernplatzhalter 3"/>
          <p:cNvSpPr>
            <a:spLocks noGrp="1"/>
          </p:cNvSpPr>
          <p:nvPr>
            <p:ph type="sldNum" sz="quarter" idx="5"/>
          </p:nvPr>
        </p:nvSpPr>
        <p:spPr/>
        <p:txBody>
          <a:bodyPr/>
          <a:lstStyle/>
          <a:p>
            <a:fld id="{0735FAA9-B5C2-42B7-8AF9-517DDEA94F70}" type="slidenum">
              <a:rPr lang="de-DE" smtClean="0"/>
              <a:t>20</a:t>
            </a:fld>
            <a:endParaRPr lang="de-DE" dirty="0"/>
          </a:p>
        </p:txBody>
      </p:sp>
    </p:spTree>
    <p:extLst>
      <p:ext uri="{BB962C8B-B14F-4D97-AF65-F5344CB8AC3E}">
        <p14:creationId xmlns:p14="http://schemas.microsoft.com/office/powerpoint/2010/main" val="30454932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a:t>Rückmeldung zur Website: </a:t>
            </a:r>
          </a:p>
          <a:p>
            <a:pPr marL="171450" indent="-171450">
              <a:buFontTx/>
              <a:buChar char="-"/>
            </a:pPr>
            <a:r>
              <a:rPr lang="de-DE" dirty="0"/>
              <a:t>Kritik: </a:t>
            </a:r>
          </a:p>
          <a:p>
            <a:pPr marL="171450" indent="-171450">
              <a:buFontTx/>
              <a:buChar char="-"/>
            </a:pPr>
            <a:r>
              <a:rPr lang="de-DE" dirty="0"/>
              <a:t>Lob: </a:t>
            </a:r>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21</a:t>
            </a:fld>
            <a:endParaRPr lang="de-DE" dirty="0"/>
          </a:p>
        </p:txBody>
      </p:sp>
    </p:spTree>
    <p:extLst>
      <p:ext uri="{BB962C8B-B14F-4D97-AF65-F5344CB8AC3E}">
        <p14:creationId xmlns:p14="http://schemas.microsoft.com/office/powerpoint/2010/main" val="39428000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a:t>Wir haben eine strukturierte Website geschaffen, die: </a:t>
            </a:r>
          </a:p>
          <a:p>
            <a:pPr marL="0" indent="0">
              <a:buFontTx/>
              <a:buNone/>
            </a:pPr>
            <a:r>
              <a:rPr lang="de-DE" dirty="0"/>
              <a:t>- An die Anforderungen der Zielgruppen angepasst ist </a:t>
            </a:r>
          </a:p>
          <a:p>
            <a:pPr marL="171450" indent="-171450">
              <a:buFontTx/>
              <a:buChar char="-"/>
            </a:pPr>
            <a:r>
              <a:rPr lang="de-DE" dirty="0"/>
              <a:t>die responive ist</a:t>
            </a:r>
          </a:p>
          <a:p>
            <a:pPr marL="171450" indent="-171450">
              <a:buFontTx/>
              <a:buChar char="-"/>
            </a:pPr>
            <a:r>
              <a:rPr lang="de-DE" dirty="0"/>
              <a:t>viele interaktive Elemente enthält, die die Usabilty verbessern,</a:t>
            </a:r>
          </a:p>
          <a:p>
            <a:pPr marL="0" indent="0">
              <a:buFontTx/>
              <a:buNone/>
            </a:pPr>
            <a:r>
              <a:rPr lang="de-DE" dirty="0"/>
              <a:t>Wir haben eine gestalterisch ansprechende Website entworfen</a:t>
            </a:r>
          </a:p>
          <a:p>
            <a:pPr marL="171450" indent="-171450">
              <a:buFontTx/>
              <a:buChar char="-"/>
            </a:pPr>
            <a:r>
              <a:rPr lang="de-DE" dirty="0"/>
              <a:t>Die einen hohen Wiedererkennungswert hat durch das klare, einheitliche Styling und Logo</a:t>
            </a:r>
          </a:p>
          <a:p>
            <a:pPr marL="0" indent="0">
              <a:buFontTx/>
              <a:buNone/>
            </a:pPr>
            <a:r>
              <a:rPr lang="de-DE" dirty="0"/>
              <a:t>Außerdem haben wir verschiedene Funktionen eingebaut, wie </a:t>
            </a:r>
          </a:p>
          <a:p>
            <a:pPr marL="171450" indent="-171450">
              <a:buFontTx/>
              <a:buChar char="-"/>
            </a:pPr>
            <a:r>
              <a:rPr lang="de-DE" dirty="0"/>
              <a:t>Die Möglichkeit sich einzuloggen und Formulare auszufüllen </a:t>
            </a:r>
          </a:p>
          <a:p>
            <a:pPr marL="171450" indent="-171450">
              <a:buFontTx/>
              <a:buChar char="-"/>
            </a:pPr>
            <a:r>
              <a:rPr lang="de-DE" dirty="0"/>
              <a:t>Eine Filterbare Tierübersicht, dessen Funktion wir im nächsten Semester umsetzten können</a:t>
            </a:r>
          </a:p>
          <a:p>
            <a:pPr marL="171450" indent="-171450">
              <a:buFontTx/>
              <a:buChar char="-"/>
            </a:pPr>
            <a:r>
              <a:rPr lang="de-DE" dirty="0"/>
              <a:t>Sowie eine Löschfunktion von Tieren die der Nutzer selbst vermisst oder gefunden gemeldet hat </a:t>
            </a:r>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22</a:t>
            </a:fld>
            <a:endParaRPr lang="de-DE" dirty="0"/>
          </a:p>
        </p:txBody>
      </p:sp>
    </p:spTree>
    <p:extLst>
      <p:ext uri="{BB962C8B-B14F-4D97-AF65-F5344CB8AC3E}">
        <p14:creationId xmlns:p14="http://schemas.microsoft.com/office/powerpoint/2010/main" val="2191968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a:t>Klare Projektplanung </a:t>
            </a:r>
          </a:p>
          <a:p>
            <a:pPr marL="171450" indent="-171450">
              <a:buFontTx/>
              <a:buChar char="-"/>
            </a:pPr>
            <a:r>
              <a:rPr lang="de-DE" dirty="0"/>
              <a:t>Klarheit darüber welche Aufgaben von wem bis wann erledigt werden, hat dabei geholfen den Überblick zu bewahren und effizient  zu arbeiten </a:t>
            </a:r>
          </a:p>
          <a:p>
            <a:pPr marL="171450" indent="-171450">
              <a:buFontTx/>
              <a:buChar char="-"/>
            </a:pPr>
            <a:r>
              <a:rPr lang="de-DE" dirty="0"/>
              <a:t>angesetzten Zeitplan konnten aber nicht einhalten </a:t>
            </a:r>
            <a:r>
              <a:rPr lang="de-DE" dirty="0">
                <a:sym typeface="Wingdings" panose="05000000000000000000" pitchFamily="2" charset="2"/>
              </a:rPr>
              <a:t> dies lässt uns schlussfolgern, dass wir entweder realistischer einschätzen müssen wie lange wir für was brauchen oder besser unsere Zeit einteilen sollten</a:t>
            </a:r>
          </a:p>
          <a:p>
            <a:pPr marL="171450" indent="-171450">
              <a:buFontTx/>
              <a:buChar char="-"/>
            </a:pPr>
            <a:r>
              <a:rPr lang="de-DE" dirty="0">
                <a:sym typeface="Wingdings" panose="05000000000000000000" pitchFamily="2" charset="2"/>
              </a:rPr>
              <a:t>Gründe: </a:t>
            </a:r>
          </a:p>
          <a:p>
            <a:pPr marL="628650" lvl="1" indent="-171450">
              <a:buFontTx/>
              <a:buChar char="-"/>
            </a:pPr>
            <a:r>
              <a:rPr lang="de-DE" dirty="0">
                <a:sym typeface="Wingdings" panose="05000000000000000000" pitchFamily="2" charset="2"/>
              </a:rPr>
              <a:t>nach Finish Optimierung der Seiten zeitaufwändig</a:t>
            </a:r>
          </a:p>
          <a:p>
            <a:pPr marL="628650" lvl="1" indent="-171450">
              <a:buFontTx/>
              <a:buChar char="-"/>
            </a:pPr>
            <a:r>
              <a:rPr lang="de-DE" dirty="0">
                <a:sym typeface="Wingdings" panose="05000000000000000000" pitchFamily="2" charset="2"/>
              </a:rPr>
              <a:t>Überprüfung, ob sich Dopplungen in CSS ausschließen lassen durch Verwendung dieser in mainCSS auch sehr zeitaufwändig </a:t>
            </a:r>
            <a:endParaRPr lang="de-DE" dirty="0"/>
          </a:p>
          <a:p>
            <a:pPr marL="0" indent="0">
              <a:buFontTx/>
              <a:buNone/>
            </a:pPr>
            <a:r>
              <a:rPr lang="de-DE" dirty="0"/>
              <a:t>Kommunikation und Teamarbeit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regelmäßige Meetings und Absprachen haben geholfen Missverständnisse zu vermieden und Zusammenhalt zu fördern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Flexibilität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Haben festgestellt, dass flexibel auf Probleme zu reagieren und um die Ecke Denken wichtig ist um ein Problem möglichst effektiv zu Lösen </a:t>
            </a:r>
          </a:p>
          <a:p>
            <a:pPr marL="0" indent="0">
              <a:buFontTx/>
              <a:buNone/>
            </a:pPr>
            <a:r>
              <a:rPr lang="de-DE" dirty="0"/>
              <a:t>Technische Herausforderungen meistern </a:t>
            </a:r>
          </a:p>
          <a:p>
            <a:pPr marL="171450" indent="-171450">
              <a:buFontTx/>
              <a:buChar char="-"/>
            </a:pPr>
            <a:r>
              <a:rPr lang="de-DE" dirty="0"/>
              <a:t>Wichtigkeit klar geworden, dass ständig dazu lernt</a:t>
            </a:r>
          </a:p>
          <a:p>
            <a:pPr marL="171450" indent="-171450">
              <a:buFontTx/>
              <a:buChar char="-"/>
            </a:pPr>
            <a:r>
              <a:rPr lang="de-DE" dirty="0"/>
              <a:t>Erfolgserlebnisse beim Lösen von Problem</a:t>
            </a:r>
          </a:p>
          <a:p>
            <a:pPr marL="171450" indent="-171450">
              <a:buFontTx/>
              <a:buChar char="-"/>
            </a:pPr>
            <a:r>
              <a:rPr lang="de-DE" dirty="0"/>
              <a:t>Problemlösen auch manchmal in Team-Arbeit sehr effektiv, da durch Austausch über das Problem mehr Klarheit gewonnen wurde, was grundsätzlich das Problem ist und mit verschiedenen Ansätzen versucht wurde das Problem zu lösen </a:t>
            </a:r>
          </a:p>
          <a:p>
            <a:pPr marL="0" indent="0">
              <a:buFontTx/>
              <a:buNone/>
            </a:pPr>
            <a:r>
              <a:rPr lang="de-DE" dirty="0"/>
              <a:t>Lernkurve: </a:t>
            </a:r>
          </a:p>
          <a:p>
            <a:pPr marL="171450" indent="-171450">
              <a:buFontTx/>
              <a:buChar char="-"/>
            </a:pPr>
            <a:r>
              <a:rPr lang="de-DE" dirty="0"/>
              <a:t>Durch dazulernen häufig Anfangs umständlichen Weg beim Styling genommen und dann anschließend in einem anderen Bereich besser umgesetzt </a:t>
            </a:r>
            <a:r>
              <a:rPr lang="de-DE" dirty="0">
                <a:sym typeface="Wingdings" panose="05000000000000000000" pitchFamily="2" charset="2"/>
              </a:rPr>
              <a:t> hat sich selbst immer Frage gestellt gehe ich zurück zu dem Bereich und setzte ihn besser um (was aber sehr viel Zeit schluckt) oder akzeptiert man, dass der Code auch die eigene Entwicklung zeigt (z.B. Gap bei Flexboxen  vorher Padding verwendet)</a:t>
            </a:r>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23</a:t>
            </a:fld>
            <a:endParaRPr lang="de-DE" dirty="0"/>
          </a:p>
        </p:txBody>
      </p:sp>
    </p:spTree>
    <p:extLst>
      <p:ext uri="{BB962C8B-B14F-4D97-AF65-F5344CB8AC3E}">
        <p14:creationId xmlns:p14="http://schemas.microsoft.com/office/powerpoint/2010/main" val="3574772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 werden unseren Vortrag wie folgt gliedern</a:t>
            </a:r>
          </a:p>
        </p:txBody>
      </p:sp>
      <p:sp>
        <p:nvSpPr>
          <p:cNvPr id="4" name="Foliennummernplatzhalter 3"/>
          <p:cNvSpPr>
            <a:spLocks noGrp="1"/>
          </p:cNvSpPr>
          <p:nvPr>
            <p:ph type="sldNum" sz="quarter" idx="5"/>
          </p:nvPr>
        </p:nvSpPr>
        <p:spPr/>
        <p:txBody>
          <a:bodyPr/>
          <a:lstStyle/>
          <a:p>
            <a:fld id="{0735FAA9-B5C2-42B7-8AF9-517DDEA94F70}" type="slidenum">
              <a:rPr lang="de-DE" smtClean="0"/>
              <a:t>3</a:t>
            </a:fld>
            <a:endParaRPr lang="de-DE" dirty="0"/>
          </a:p>
        </p:txBody>
      </p:sp>
    </p:spTree>
    <p:extLst>
      <p:ext uri="{BB962C8B-B14F-4D97-AF65-F5344CB8AC3E}">
        <p14:creationId xmlns:p14="http://schemas.microsoft.com/office/powerpoint/2010/main" val="3946177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Im ersten Schritt haben wir drei bestehende Seiten analysiert basierend auf den Kriterien Struktur, Design, Funktion und Usability </a:t>
            </a:r>
          </a:p>
          <a:p>
            <a:pPr marL="171450" indent="-171450">
              <a:buFontTx/>
              <a:buChar char="-"/>
            </a:pPr>
            <a:r>
              <a:rPr lang="de-DE" dirty="0"/>
              <a:t>Struktur</a:t>
            </a:r>
          </a:p>
          <a:p>
            <a:pPr marL="628650" lvl="1" indent="-171450">
              <a:buFontTx/>
              <a:buChar char="-"/>
            </a:pPr>
            <a:r>
              <a:rPr lang="de-DE" dirty="0"/>
              <a:t>Alle Seiten haben Menu oben ausgerichtet </a:t>
            </a:r>
          </a:p>
          <a:p>
            <a:pPr marL="628650" lvl="1" indent="-171450">
              <a:buFontTx/>
              <a:buChar char="-"/>
            </a:pPr>
            <a:r>
              <a:rPr lang="de-DE" dirty="0"/>
              <a:t>Auch ähnlich sehr übersichtliche Navigationspunkte (Startseite, Tiere, Aktuelles, Helfen/Unterstützung, …) </a:t>
            </a:r>
          </a:p>
          <a:p>
            <a:pPr marL="628650" lvl="1" indent="-171450">
              <a:buFontTx/>
              <a:buChar char="-"/>
            </a:pPr>
            <a:r>
              <a:rPr lang="de-DE" dirty="0"/>
              <a:t>Tierheim Jena hat noch eine Vermisst und Gefunden Seite, als einen Menüpunkt was wir auch sehr gut fanden </a:t>
            </a:r>
          </a:p>
          <a:p>
            <a:pPr marL="628650" lvl="1" indent="-171450">
              <a:buFontTx/>
              <a:buChar char="-"/>
            </a:pPr>
            <a:r>
              <a:rPr lang="de-DE" dirty="0"/>
              <a:t>Alle hatten Main, Footer </a:t>
            </a:r>
            <a:r>
              <a:rPr lang="de-DE" dirty="0">
                <a:sym typeface="Wingdings" panose="05000000000000000000" pitchFamily="2" charset="2"/>
              </a:rPr>
              <a:t> Tierheim Erfurt hatte noch ein Aside </a:t>
            </a:r>
            <a:r>
              <a:rPr lang="de-DE" dirty="0"/>
              <a:t> </a:t>
            </a:r>
          </a:p>
          <a:p>
            <a:pPr marL="628650" lvl="1" indent="-171450">
              <a:buFontTx/>
              <a:buChar char="-"/>
            </a:pPr>
            <a:r>
              <a:rPr lang="de-DE" dirty="0"/>
              <a:t>Bei allen Websites Struktur gut durchdacht vom Aufbau</a:t>
            </a:r>
          </a:p>
          <a:p>
            <a:pPr marL="628650" lvl="1" indent="-171450">
              <a:buFontTx/>
              <a:buChar char="-"/>
            </a:pPr>
            <a:r>
              <a:rPr lang="de-DE" dirty="0"/>
              <a:t>Responsive Design: Tierheim Leipzig und Jena, Erfurt nicht </a:t>
            </a:r>
          </a:p>
          <a:p>
            <a:pPr marL="171450" indent="-171450">
              <a:buFontTx/>
              <a:buChar char="-"/>
            </a:pPr>
            <a:r>
              <a:rPr lang="de-DE" dirty="0"/>
              <a:t>Usability</a:t>
            </a:r>
          </a:p>
          <a:p>
            <a:pPr marL="628650" lvl="1" indent="-171450">
              <a:buFontTx/>
              <a:buChar char="-"/>
            </a:pPr>
            <a:r>
              <a:rPr lang="de-DE" dirty="0"/>
              <a:t>Gute Bedienbarkeit durch klare Struktur und interaktive Elemente</a:t>
            </a:r>
          </a:p>
          <a:p>
            <a:pPr marL="628650" lvl="1" indent="-171450">
              <a:buFontTx/>
              <a:buChar char="-"/>
            </a:pPr>
            <a:r>
              <a:rPr lang="de-DE" dirty="0"/>
              <a:t>auch viele Hover-Effekte, positive Auswirkung auf Nutzungserlebnis</a:t>
            </a:r>
          </a:p>
          <a:p>
            <a:pPr marL="628650" lvl="1" indent="-171450">
              <a:buFontTx/>
              <a:buChar char="-"/>
            </a:pPr>
            <a:r>
              <a:rPr lang="de-DE" dirty="0"/>
              <a:t>Tierheim Leipzig hinderlich, dass Header so groß</a:t>
            </a:r>
          </a:p>
          <a:p>
            <a:pPr marL="171450" indent="-171450">
              <a:buFontTx/>
              <a:buChar char="-"/>
            </a:pPr>
            <a:r>
              <a:rPr lang="de-DE" dirty="0"/>
              <a:t>Funktionen</a:t>
            </a:r>
          </a:p>
          <a:p>
            <a:pPr marL="628650" lvl="1" indent="-171450">
              <a:buFontTx/>
              <a:buChar char="-"/>
            </a:pPr>
            <a:r>
              <a:rPr lang="de-DE" dirty="0"/>
              <a:t>Suchfunktion bei Tieren der Tierheime, Login, Kontaktformulare, Social-Media-Links vorhanden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Design </a:t>
            </a:r>
          </a:p>
          <a:p>
            <a:pPr marL="628650" lvl="1" indent="-171450">
              <a:buFontTx/>
              <a:buChar char="-"/>
            </a:pPr>
            <a:r>
              <a:rPr lang="de-DE" dirty="0"/>
              <a:t>Tierheim Erfurt vom Design her zu überladen: Farbschema zu viele Grüntöne, die aber nicht einem Farbeschema entspringen, Stil mit Schwarzen rändern gestalterisch verbesserbar </a:t>
            </a:r>
          </a:p>
          <a:p>
            <a:pPr marL="628650" lvl="1" indent="-171450">
              <a:buFontTx/>
              <a:buChar char="-"/>
            </a:pPr>
            <a:r>
              <a:rPr lang="de-DE" dirty="0"/>
              <a:t>Tierheim Leipzig: Farbeschema vorhanden, beim Scrollen Überschrift durch die Navigation und Header noch sichtbar </a:t>
            </a:r>
            <a:r>
              <a:rPr lang="de-DE" dirty="0">
                <a:sym typeface="Wingdings" panose="05000000000000000000" pitchFamily="2" charset="2"/>
              </a:rPr>
              <a:t> verwirrend; Header mit Navigation sehr groß</a:t>
            </a:r>
            <a:endParaRPr lang="de-DE" dirty="0"/>
          </a:p>
          <a:p>
            <a:pPr marL="628650" lvl="1" indent="-171450">
              <a:buFontTx/>
              <a:buChar char="-"/>
            </a:pPr>
            <a:r>
              <a:rPr lang="de-DE" dirty="0"/>
              <a:t>Tierheim Jena positiv hervorzuheben: haben mit einem stimmigen Farbkonzept gearbeitet passend zum Logo, Darstellung der Tiere des Tierheimes gut gelungen </a:t>
            </a:r>
            <a:r>
              <a:rPr lang="de-DE" dirty="0">
                <a:sym typeface="Wingdings" panose="05000000000000000000" pitchFamily="2" charset="2"/>
              </a:rPr>
              <a:t></a:t>
            </a:r>
            <a:r>
              <a:rPr lang="de-DE" dirty="0"/>
              <a:t>sauberes und gut strukturiertes Design</a:t>
            </a:r>
          </a:p>
          <a:p>
            <a:r>
              <a:rPr lang="de-DE" dirty="0"/>
              <a:t>Fazit</a:t>
            </a:r>
          </a:p>
          <a:p>
            <a:pPr marL="171450" indent="-171450">
              <a:buFontTx/>
              <a:buChar char="-"/>
            </a:pPr>
            <a:r>
              <a:rPr lang="de-DE" dirty="0"/>
              <a:t>Gibt positive Beispiele, wie Tierheim Jena </a:t>
            </a:r>
          </a:p>
          <a:p>
            <a:pPr marL="171450" indent="-171450">
              <a:buFontTx/>
              <a:buChar char="-"/>
            </a:pPr>
            <a:r>
              <a:rPr lang="de-DE" dirty="0"/>
              <a:t>Seiten, die okay sind und Seiten, die vom Design her nicht so ansprechend sind </a:t>
            </a:r>
            <a:r>
              <a:rPr lang="de-DE" dirty="0">
                <a:sym typeface="Wingdings" panose="05000000000000000000" pitchFamily="2" charset="2"/>
              </a:rPr>
              <a:t></a:t>
            </a:r>
            <a:r>
              <a:rPr lang="de-DE" dirty="0"/>
              <a:t> Tierheim Erfurt </a:t>
            </a:r>
          </a:p>
          <a:p>
            <a:pPr marL="171450" indent="-171450">
              <a:buFontTx/>
              <a:buChar char="-"/>
            </a:pPr>
            <a:endParaRPr lang="de-DE" dirty="0"/>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4</a:t>
            </a:fld>
            <a:endParaRPr lang="de-DE" dirty="0"/>
          </a:p>
        </p:txBody>
      </p:sp>
    </p:spTree>
    <p:extLst>
      <p:ext uri="{BB962C8B-B14F-4D97-AF65-F5344CB8AC3E}">
        <p14:creationId xmlns:p14="http://schemas.microsoft.com/office/powerpoint/2010/main" val="430148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Aus dieser Voranalyse haben wir uns für das Projekt folgende Ziele gesteckt: </a:t>
            </a:r>
          </a:p>
          <a:p>
            <a:pPr marL="0" indent="0">
              <a:buFontTx/>
              <a:buNone/>
            </a:pPr>
            <a:r>
              <a:rPr lang="de-DE" dirty="0"/>
              <a:t>Website die folgende Aspekte beachtet: </a:t>
            </a:r>
          </a:p>
          <a:p>
            <a:pPr marL="171450" indent="-171450">
              <a:buFontTx/>
              <a:buChar char="-"/>
            </a:pPr>
            <a:r>
              <a:rPr lang="de-DE" dirty="0"/>
              <a:t>Struktur die den verschiedenen Zielgruppen gerecht wird </a:t>
            </a:r>
          </a:p>
          <a:p>
            <a:pPr marL="628650" lvl="1" indent="-171450">
              <a:buFontTx/>
              <a:buChar char="-"/>
            </a:pPr>
            <a:r>
              <a:rPr lang="de-DE" dirty="0">
                <a:sym typeface="Wingdings" panose="05000000000000000000" pitchFamily="2" charset="2"/>
              </a:rPr>
              <a:t>Z.B. Menschen, die Tiere adoptieren wollen ansprechen durch umfassende Darstellung von Informationen zu Tieren in der Tierheimat damit Vermittlung erleichtern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de-DE" dirty="0">
                <a:sym typeface="Wingdings" panose="05000000000000000000" pitchFamily="2" charset="2"/>
              </a:rPr>
              <a:t> auf die Zielgruppen werden wir auf der folgenden Folie noch genauer eingehen</a:t>
            </a:r>
            <a:endParaRPr lang="de-DE" dirty="0"/>
          </a:p>
          <a:p>
            <a:pPr marL="171450" indent="-171450">
              <a:buFontTx/>
              <a:buChar char="-"/>
            </a:pPr>
            <a:r>
              <a:rPr lang="de-DE" dirty="0">
                <a:sym typeface="Wingdings" panose="05000000000000000000" pitchFamily="2" charset="2"/>
              </a:rPr>
              <a:t>Responsive Design, sodass auch die Zielgruppe, die überwiegend ihr Handy benutzt angesprochen wird</a:t>
            </a:r>
          </a:p>
          <a:p>
            <a:pPr marL="0" indent="0">
              <a:buFontTx/>
              <a:buNone/>
            </a:pPr>
            <a:r>
              <a:rPr lang="de-DE" dirty="0"/>
              <a:t>Usability</a:t>
            </a:r>
          </a:p>
          <a:p>
            <a:pPr marL="171450" indent="-171450">
              <a:buFontTx/>
              <a:buChar char="-"/>
            </a:pPr>
            <a:r>
              <a:rPr lang="de-DE" dirty="0"/>
              <a:t>Benutzerfreundlich </a:t>
            </a:r>
            <a:r>
              <a:rPr lang="de-DE" dirty="0">
                <a:sym typeface="Wingdings" panose="05000000000000000000" pitchFamily="2" charset="2"/>
              </a:rPr>
              <a:t> Nutzer hat überblick über Seite und weiß wo er was finden kann</a:t>
            </a:r>
          </a:p>
          <a:p>
            <a:pPr marL="171450" indent="-171450">
              <a:buFontTx/>
              <a:buChar char="-"/>
            </a:pPr>
            <a:r>
              <a:rPr lang="de-DE" dirty="0">
                <a:sym typeface="Wingdings" panose="05000000000000000000" pitchFamily="2" charset="2"/>
              </a:rPr>
              <a:t>interaktive Elemente, soll Nutzern Orientierung auf der Website geben, sichtbar machen ob ein Element einen Link hat, …</a:t>
            </a:r>
          </a:p>
          <a:p>
            <a:pPr marL="0" indent="0">
              <a:buFontTx/>
              <a:buNone/>
            </a:pPr>
            <a:r>
              <a:rPr lang="de-DE" dirty="0"/>
              <a:t>Eine Website die vom Design her: </a:t>
            </a:r>
          </a:p>
          <a:p>
            <a:pPr marL="171450" indent="-171450">
              <a:buFontTx/>
              <a:buChar char="-"/>
            </a:pPr>
            <a:r>
              <a:rPr lang="de-DE" dirty="0"/>
              <a:t>Hohen Wiedererkennungswert hat, durch ein einheitliches Design. Passendes Farbkonzept und Logo </a:t>
            </a:r>
            <a:r>
              <a:rPr lang="de-DE" dirty="0">
                <a:sym typeface="Wingdings" panose="05000000000000000000" pitchFamily="2" charset="2"/>
              </a:rPr>
              <a:t> um Sichtbarkeit in der Öffentlichkeit stärken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Gestalterisch ansprechend ist </a:t>
            </a:r>
            <a:r>
              <a:rPr lang="de-DE" dirty="0">
                <a:sym typeface="Wingdings" panose="05000000000000000000" pitchFamily="2" charset="2"/>
              </a:rPr>
              <a:t> damit das Interesse geweckt und Nutzer länger auf Website verweilt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sym typeface="Wingdings" panose="05000000000000000000" pitchFamily="2" charset="2"/>
              </a:rPr>
              <a:t>Funktionen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sym typeface="Wingdings" panose="05000000000000000000" pitchFamily="2" charset="2"/>
              </a:rPr>
              <a:t>Formulare die schnelle Kontaktaufnahme möglich machen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sym typeface="Wingdings" panose="05000000000000000000" pitchFamily="2" charset="2"/>
              </a:rPr>
              <a:t>Tierarten die gefiltert werden können bei der Tierübersicht </a:t>
            </a:r>
            <a:endParaRPr lang="de-DE" dirty="0"/>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5</a:t>
            </a:fld>
            <a:endParaRPr lang="de-DE" dirty="0"/>
          </a:p>
        </p:txBody>
      </p:sp>
    </p:spTree>
    <p:extLst>
      <p:ext uri="{BB962C8B-B14F-4D97-AF65-F5344CB8AC3E}">
        <p14:creationId xmlns:p14="http://schemas.microsoft.com/office/powerpoint/2010/main" val="2841951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Um Struktur der Seite passend zu unserer Zielgruppe aufzubauen, haben wir uns folgende Fragen gestellt: </a:t>
            </a:r>
          </a:p>
          <a:p>
            <a:pPr marL="171450" indent="-171450">
              <a:buFontTx/>
              <a:buChar char="-"/>
            </a:pPr>
            <a:r>
              <a:rPr lang="de-DE" dirty="0"/>
              <a:t>Wie sehen unsere Zielgruppen der Website aus? </a:t>
            </a:r>
          </a:p>
          <a:p>
            <a:pPr marL="171450" indent="-171450">
              <a:buFontTx/>
              <a:buChar char="-"/>
            </a:pPr>
            <a:r>
              <a:rPr lang="de-DE" dirty="0"/>
              <a:t>Welche Website-Struktur und -Inhalte resultieren daraus?</a:t>
            </a:r>
          </a:p>
        </p:txBody>
      </p:sp>
      <p:sp>
        <p:nvSpPr>
          <p:cNvPr id="4" name="Foliennummernplatzhalter 3"/>
          <p:cNvSpPr>
            <a:spLocks noGrp="1"/>
          </p:cNvSpPr>
          <p:nvPr>
            <p:ph type="sldNum" sz="quarter" idx="5"/>
          </p:nvPr>
        </p:nvSpPr>
        <p:spPr/>
        <p:txBody>
          <a:bodyPr/>
          <a:lstStyle/>
          <a:p>
            <a:fld id="{0735FAA9-B5C2-42B7-8AF9-517DDEA94F70}" type="slidenum">
              <a:rPr lang="de-DE" smtClean="0"/>
              <a:t>6</a:t>
            </a:fld>
            <a:endParaRPr lang="de-DE" dirty="0"/>
          </a:p>
        </p:txBody>
      </p:sp>
    </p:spTree>
    <p:extLst>
      <p:ext uri="{BB962C8B-B14F-4D97-AF65-F5344CB8AC3E}">
        <p14:creationId xmlns:p14="http://schemas.microsoft.com/office/powerpoint/2010/main" val="471810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Abgeleitet aus unserer Zielgruppenanalyse haben wir folgende Struktur erarbeitet für unsere Webseite: </a:t>
            </a:r>
          </a:p>
          <a:p>
            <a:endParaRPr lang="de-DE" dirty="0"/>
          </a:p>
          <a:p>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7</a:t>
            </a:fld>
            <a:endParaRPr lang="de-DE" dirty="0"/>
          </a:p>
        </p:txBody>
      </p:sp>
    </p:spTree>
    <p:extLst>
      <p:ext uri="{BB962C8B-B14F-4D97-AF65-F5344CB8AC3E}">
        <p14:creationId xmlns:p14="http://schemas.microsoft.com/office/powerpoint/2010/main" val="18805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Abgeleitet aus unserer Zielgruppenanalyse haben wir folgende Struktur erarbeitet für unsere Webseite: </a:t>
            </a:r>
          </a:p>
          <a:p>
            <a:endParaRPr lang="de-DE" dirty="0"/>
          </a:p>
          <a:p>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8</a:t>
            </a:fld>
            <a:endParaRPr lang="de-DE" dirty="0"/>
          </a:p>
        </p:txBody>
      </p:sp>
    </p:spTree>
    <p:extLst>
      <p:ext uri="{BB962C8B-B14F-4D97-AF65-F5344CB8AC3E}">
        <p14:creationId xmlns:p14="http://schemas.microsoft.com/office/powerpoint/2010/main" val="3352649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Abgeleitet aus unserer Zielgruppenanalyse haben wir folgende Struktur erarbeitet für unsere Webseite: </a:t>
            </a:r>
          </a:p>
          <a:p>
            <a:endParaRPr lang="de-DE" dirty="0"/>
          </a:p>
          <a:p>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9</a:t>
            </a:fld>
            <a:endParaRPr lang="de-DE" dirty="0"/>
          </a:p>
        </p:txBody>
      </p:sp>
    </p:spTree>
    <p:extLst>
      <p:ext uri="{BB962C8B-B14F-4D97-AF65-F5344CB8AC3E}">
        <p14:creationId xmlns:p14="http://schemas.microsoft.com/office/powerpoint/2010/main" val="27324230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7/5/2024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1627439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7/5/2024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1713991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7/5/2024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3186625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7/5/2024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825690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96DFF08F-DC6B-4601-B491-B0F83F6DD2DA}" type="datetimeFigureOut">
              <a:rPr lang="en-US" smtClean="0"/>
              <a:t>7/5/2024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1746322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smtClean="0"/>
              <a:t>7/5/2024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2300955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t>7/5/2024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605221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smtClean="0"/>
              <a:t>7/5/2024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679522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smtClean="0"/>
              <a:t>7/5/2024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2767656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96DFF08F-DC6B-4601-B491-B0F83F6DD2DA}" type="datetimeFigureOut">
              <a:rPr lang="en-US" smtClean="0"/>
              <a:t>7/5/2024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1166303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Bild durch Klicken auf Symbol hinzufügen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96DFF08F-DC6B-4601-B491-B0F83F6DD2DA}" type="datetimeFigureOut">
              <a:rPr lang="en-US" smtClean="0"/>
              <a:t>7/5/2024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2175357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6DFF08F-DC6B-4601-B491-B0F83F6DD2DA}" type="datetimeFigureOut">
              <a:rPr lang="en-US" smtClean="0"/>
              <a:pPr/>
              <a:t>7/5/2024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FAB73BC-B049-4115-A692-8D63A059BFB8}" type="slidenum">
              <a:rPr lang="en-US" smtClean="0"/>
              <a:pPr/>
              <a:t>‹Nr.›</a:t>
            </a:fld>
            <a:endParaRPr lang="en-US" dirty="0"/>
          </a:p>
        </p:txBody>
      </p:sp>
    </p:spTree>
    <p:extLst>
      <p:ext uri="{BB962C8B-B14F-4D97-AF65-F5344CB8AC3E}">
        <p14:creationId xmlns:p14="http://schemas.microsoft.com/office/powerpoint/2010/main" val="864097030"/>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tmp"/><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2.svg"/></Relationships>
</file>

<file path=ppt/slides/_rels/slide1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2.svg"/></Relationships>
</file>

<file path=ppt/slides/_rels/slide1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2.svg"/></Relationships>
</file>

<file path=ppt/slides/_rels/slide13.xml.rels><?xml version="1.0" encoding="UTF-8" standalone="yes"?>
<Relationships xmlns="http://schemas.openxmlformats.org/package/2006/relationships"><Relationship Id="rId8" Type="http://schemas.openxmlformats.org/officeDocument/2006/relationships/image" Target="../media/image4.jpg"/><Relationship Id="rId13" Type="http://schemas.microsoft.com/office/2007/relationships/diagramDrawing" Target="../diagrams/drawing10.xml"/><Relationship Id="rId3" Type="http://schemas.openxmlformats.org/officeDocument/2006/relationships/diagramData" Target="../diagrams/data9.xml"/><Relationship Id="rId7" Type="http://schemas.microsoft.com/office/2007/relationships/diagramDrawing" Target="../diagrams/drawing9.xml"/><Relationship Id="rId12" Type="http://schemas.openxmlformats.org/officeDocument/2006/relationships/diagramColors" Target="../diagrams/colors10.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diagramQuickStyle" Target="../diagrams/quickStyle10.xml"/><Relationship Id="rId5" Type="http://schemas.openxmlformats.org/officeDocument/2006/relationships/diagramQuickStyle" Target="../diagrams/quickStyle9.xml"/><Relationship Id="rId15" Type="http://schemas.openxmlformats.org/officeDocument/2006/relationships/image" Target="../media/image2.svg"/><Relationship Id="rId10" Type="http://schemas.openxmlformats.org/officeDocument/2006/relationships/diagramLayout" Target="../diagrams/layout10.xml"/><Relationship Id="rId4" Type="http://schemas.openxmlformats.org/officeDocument/2006/relationships/diagramLayout" Target="../diagrams/layout9.xml"/><Relationship Id="rId9" Type="http://schemas.openxmlformats.org/officeDocument/2006/relationships/diagramData" Target="../diagrams/data10.xml"/><Relationship Id="rId1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sv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3.PNG"/><Relationship Id="rId7"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sv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 Id="rId9" Type="http://schemas.openxmlformats.org/officeDocument/2006/relationships/image" Target="../media/image2.svg"/></Relationships>
</file>

<file path=ppt/slides/_rels/slide1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 Id="rId9" Type="http://schemas.openxmlformats.org/officeDocument/2006/relationships/image" Target="../media/image2.svg"/></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2.sv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13.xml"/><Relationship Id="rId3" Type="http://schemas.openxmlformats.org/officeDocument/2006/relationships/image" Target="../media/image1.png"/><Relationship Id="rId7" Type="http://schemas.openxmlformats.org/officeDocument/2006/relationships/diagramQuickStyle" Target="../diagrams/quickStyle13.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Layout" Target="../diagrams/layout13.xml"/><Relationship Id="rId5" Type="http://schemas.openxmlformats.org/officeDocument/2006/relationships/diagramData" Target="../diagrams/data13.xml"/><Relationship Id="rId4" Type="http://schemas.openxmlformats.org/officeDocument/2006/relationships/image" Target="../media/image2.svg"/><Relationship Id="rId9" Type="http://schemas.microsoft.com/office/2007/relationships/diagramDrawing" Target="../diagrams/drawing13.xml"/></Relationships>
</file>

<file path=ppt/slides/_rels/slide2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10" Type="http://schemas.openxmlformats.org/officeDocument/2006/relationships/image" Target="../media/image2.svg"/><Relationship Id="rId4" Type="http://schemas.openxmlformats.org/officeDocument/2006/relationships/diagramLayout" Target="../diagrams/layout14.xml"/><Relationship Id="rId9"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28.svg"/></Relationships>
</file>

<file path=ppt/slides/_rels/slide3.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2.svg"/><Relationship Id="rId4" Type="http://schemas.openxmlformats.org/officeDocument/2006/relationships/diagramLayout" Target="../diagrams/layout1.xml"/><Relationship Id="rId9"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9.tmp"/><Relationship Id="rId4" Type="http://schemas.openxmlformats.org/officeDocument/2006/relationships/image" Target="../media/image8.tmp"/></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2.svg"/></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2.svg"/></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Grafik 5" descr="Pfotenabdrücke mit einfarbiger Füllung">
            <a:extLst>
              <a:ext uri="{FF2B5EF4-FFF2-40B4-BE49-F238E27FC236}">
                <a16:creationId xmlns:a16="http://schemas.microsoft.com/office/drawing/2014/main" id="{F4873F6D-CEDB-F389-4FAD-BBD903711E60}"/>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0000" b="38661"/>
          <a:stretch/>
        </p:blipFill>
        <p:spPr>
          <a:xfrm>
            <a:off x="5867400" y="6187900"/>
            <a:ext cx="457200" cy="560884"/>
          </a:xfrm>
          <a:prstGeom prst="rect">
            <a:avLst/>
          </a:prstGeom>
        </p:spPr>
      </p:pic>
      <p:cxnSp>
        <p:nvCxnSpPr>
          <p:cNvPr id="7" name="Gerader Verbinder 6">
            <a:extLst>
              <a:ext uri="{FF2B5EF4-FFF2-40B4-BE49-F238E27FC236}">
                <a16:creationId xmlns:a16="http://schemas.microsoft.com/office/drawing/2014/main" id="{30636B01-5669-17D3-4964-B80D3F9C9077}"/>
              </a:ext>
            </a:extLst>
          </p:cNvPr>
          <p:cNvCxnSpPr>
            <a:cxnSpLocks/>
          </p:cNvCxnSpPr>
          <p:nvPr/>
        </p:nvCxnSpPr>
        <p:spPr>
          <a:xfrm>
            <a:off x="4448041" y="6513389"/>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8" name="Gerader Verbinder 7">
            <a:extLst>
              <a:ext uri="{FF2B5EF4-FFF2-40B4-BE49-F238E27FC236}">
                <a16:creationId xmlns:a16="http://schemas.microsoft.com/office/drawing/2014/main" id="{37AAB16F-D4B4-4A76-5B48-886F2673CF59}"/>
              </a:ext>
            </a:extLst>
          </p:cNvPr>
          <p:cNvCxnSpPr>
            <a:cxnSpLocks/>
          </p:cNvCxnSpPr>
          <p:nvPr/>
        </p:nvCxnSpPr>
        <p:spPr>
          <a:xfrm>
            <a:off x="6576951" y="6513389"/>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13" name="Grafik 12" descr="Ein Bild, das Text, Screenshot, Website, Webseite enthält.&#10;&#10;Automatisch generierte Beschreibung">
            <a:extLst>
              <a:ext uri="{FF2B5EF4-FFF2-40B4-BE49-F238E27FC236}">
                <a16:creationId xmlns:a16="http://schemas.microsoft.com/office/drawing/2014/main" id="{E93EF216-D24A-B123-D14F-52102E1A026C}"/>
              </a:ext>
            </a:extLst>
          </p:cNvPr>
          <p:cNvPicPr>
            <a:picLocks noChangeAspect="1"/>
          </p:cNvPicPr>
          <p:nvPr/>
        </p:nvPicPr>
        <p:blipFill>
          <a:blip r:embed="rId5"/>
          <a:stretch>
            <a:fillRect/>
          </a:stretch>
        </p:blipFill>
        <p:spPr>
          <a:xfrm>
            <a:off x="2781276" y="344610"/>
            <a:ext cx="6629448" cy="5786480"/>
          </a:xfrm>
          <a:prstGeom prst="rect">
            <a:avLst/>
          </a:prstGeom>
        </p:spPr>
      </p:pic>
    </p:spTree>
    <p:extLst>
      <p:ext uri="{BB962C8B-B14F-4D97-AF65-F5344CB8AC3E}">
        <p14:creationId xmlns:p14="http://schemas.microsoft.com/office/powerpoint/2010/main" val="11524079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310016" y="316412"/>
            <a:ext cx="11571968" cy="1356360"/>
          </a:xfrm>
        </p:spPr>
        <p:txBody>
          <a:bodyPr/>
          <a:lstStyle/>
          <a:p>
            <a:pPr algn="ctr"/>
            <a:r>
              <a:rPr lang="de-DE" dirty="0">
                <a:latin typeface="Comic Sans MS" panose="030F0702030302020204" pitchFamily="66" charset="0"/>
              </a:rPr>
              <a:t>Entwurf – Struktur</a:t>
            </a:r>
          </a:p>
        </p:txBody>
      </p:sp>
      <p:graphicFrame>
        <p:nvGraphicFramePr>
          <p:cNvPr id="14" name="Diagramm 13">
            <a:extLst>
              <a:ext uri="{FF2B5EF4-FFF2-40B4-BE49-F238E27FC236}">
                <a16:creationId xmlns:a16="http://schemas.microsoft.com/office/drawing/2014/main" id="{69ED1056-205F-2026-7B77-AF8205D18F76}"/>
              </a:ext>
            </a:extLst>
          </p:cNvPr>
          <p:cNvGraphicFramePr/>
          <p:nvPr>
            <p:extLst>
              <p:ext uri="{D42A27DB-BD31-4B8C-83A1-F6EECF244321}">
                <p14:modId xmlns:p14="http://schemas.microsoft.com/office/powerpoint/2010/main" val="3946944708"/>
              </p:ext>
            </p:extLst>
          </p:nvPr>
        </p:nvGraphicFramePr>
        <p:xfrm>
          <a:off x="426329" y="1444171"/>
          <a:ext cx="11339342" cy="45790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3" name="Gerader Verbinder 2">
            <a:extLst>
              <a:ext uri="{FF2B5EF4-FFF2-40B4-BE49-F238E27FC236}">
                <a16:creationId xmlns:a16="http://schemas.microsoft.com/office/drawing/2014/main" id="{0E9A050F-B29A-997B-04AA-072A0E80A195}"/>
              </a:ext>
            </a:extLst>
          </p:cNvPr>
          <p:cNvCxnSpPr>
            <a:cxnSpLocks/>
          </p:cNvCxnSpPr>
          <p:nvPr/>
        </p:nvCxnSpPr>
        <p:spPr>
          <a:xfrm>
            <a:off x="5264858" y="1444171"/>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4" name="Grafik 3" descr="Pfotenabdrücke mit einfarbiger Füllung">
            <a:extLst>
              <a:ext uri="{FF2B5EF4-FFF2-40B4-BE49-F238E27FC236}">
                <a16:creationId xmlns:a16="http://schemas.microsoft.com/office/drawing/2014/main" id="{88823082-5724-8FBC-3EA8-2F9D95765A9A}"/>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r="50000" b="38661"/>
          <a:stretch/>
        </p:blipFill>
        <p:spPr>
          <a:xfrm>
            <a:off x="5752208" y="5909625"/>
            <a:ext cx="457200" cy="560884"/>
          </a:xfrm>
          <a:prstGeom prst="rect">
            <a:avLst/>
          </a:prstGeom>
        </p:spPr>
      </p:pic>
      <p:cxnSp>
        <p:nvCxnSpPr>
          <p:cNvPr id="5" name="Gerader Verbinder 4">
            <a:extLst>
              <a:ext uri="{FF2B5EF4-FFF2-40B4-BE49-F238E27FC236}">
                <a16:creationId xmlns:a16="http://schemas.microsoft.com/office/drawing/2014/main" id="{D09C6A33-3F41-D776-7051-7CB402A01798}"/>
              </a:ext>
            </a:extLst>
          </p:cNvPr>
          <p:cNvCxnSpPr>
            <a:cxnSpLocks/>
          </p:cNvCxnSpPr>
          <p:nvPr/>
        </p:nvCxnSpPr>
        <p:spPr>
          <a:xfrm>
            <a:off x="4332849" y="6235114"/>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6" name="Gerader Verbinder 5">
            <a:extLst>
              <a:ext uri="{FF2B5EF4-FFF2-40B4-BE49-F238E27FC236}">
                <a16:creationId xmlns:a16="http://schemas.microsoft.com/office/drawing/2014/main" id="{5A674EA7-BDD3-9A89-D04B-F546044F6CF8}"/>
              </a:ext>
            </a:extLst>
          </p:cNvPr>
          <p:cNvCxnSpPr>
            <a:cxnSpLocks/>
          </p:cNvCxnSpPr>
          <p:nvPr/>
        </p:nvCxnSpPr>
        <p:spPr>
          <a:xfrm>
            <a:off x="6461759" y="6235114"/>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3366252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310016" y="316412"/>
            <a:ext cx="11571968" cy="1356360"/>
          </a:xfrm>
        </p:spPr>
        <p:txBody>
          <a:bodyPr/>
          <a:lstStyle/>
          <a:p>
            <a:pPr algn="ctr"/>
            <a:r>
              <a:rPr lang="de-DE" dirty="0">
                <a:latin typeface="Comic Sans MS" panose="030F0702030302020204" pitchFamily="66" charset="0"/>
              </a:rPr>
              <a:t>Entwurf – Struktur</a:t>
            </a:r>
          </a:p>
        </p:txBody>
      </p:sp>
      <p:graphicFrame>
        <p:nvGraphicFramePr>
          <p:cNvPr id="14" name="Diagramm 13">
            <a:extLst>
              <a:ext uri="{FF2B5EF4-FFF2-40B4-BE49-F238E27FC236}">
                <a16:creationId xmlns:a16="http://schemas.microsoft.com/office/drawing/2014/main" id="{69ED1056-205F-2026-7B77-AF8205D18F76}"/>
              </a:ext>
            </a:extLst>
          </p:cNvPr>
          <p:cNvGraphicFramePr/>
          <p:nvPr>
            <p:extLst>
              <p:ext uri="{D42A27DB-BD31-4B8C-83A1-F6EECF244321}">
                <p14:modId xmlns:p14="http://schemas.microsoft.com/office/powerpoint/2010/main" val="51205388"/>
              </p:ext>
            </p:extLst>
          </p:nvPr>
        </p:nvGraphicFramePr>
        <p:xfrm>
          <a:off x="426329" y="1444171"/>
          <a:ext cx="11339342" cy="45790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3" name="Gerader Verbinder 2">
            <a:extLst>
              <a:ext uri="{FF2B5EF4-FFF2-40B4-BE49-F238E27FC236}">
                <a16:creationId xmlns:a16="http://schemas.microsoft.com/office/drawing/2014/main" id="{0E9A050F-B29A-997B-04AA-072A0E80A195}"/>
              </a:ext>
            </a:extLst>
          </p:cNvPr>
          <p:cNvCxnSpPr>
            <a:cxnSpLocks/>
          </p:cNvCxnSpPr>
          <p:nvPr/>
        </p:nvCxnSpPr>
        <p:spPr>
          <a:xfrm>
            <a:off x="5264858" y="1444171"/>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4" name="Grafik 3" descr="Pfotenabdrücke mit einfarbiger Füllung">
            <a:extLst>
              <a:ext uri="{FF2B5EF4-FFF2-40B4-BE49-F238E27FC236}">
                <a16:creationId xmlns:a16="http://schemas.microsoft.com/office/drawing/2014/main" id="{88823082-5724-8FBC-3EA8-2F9D95765A9A}"/>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r="50000" b="38661"/>
          <a:stretch/>
        </p:blipFill>
        <p:spPr>
          <a:xfrm>
            <a:off x="5752208" y="5909625"/>
            <a:ext cx="457200" cy="560884"/>
          </a:xfrm>
          <a:prstGeom prst="rect">
            <a:avLst/>
          </a:prstGeom>
        </p:spPr>
      </p:pic>
      <p:cxnSp>
        <p:nvCxnSpPr>
          <p:cNvPr id="5" name="Gerader Verbinder 4">
            <a:extLst>
              <a:ext uri="{FF2B5EF4-FFF2-40B4-BE49-F238E27FC236}">
                <a16:creationId xmlns:a16="http://schemas.microsoft.com/office/drawing/2014/main" id="{D09C6A33-3F41-D776-7051-7CB402A01798}"/>
              </a:ext>
            </a:extLst>
          </p:cNvPr>
          <p:cNvCxnSpPr>
            <a:cxnSpLocks/>
          </p:cNvCxnSpPr>
          <p:nvPr/>
        </p:nvCxnSpPr>
        <p:spPr>
          <a:xfrm>
            <a:off x="4332849" y="6235114"/>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6" name="Gerader Verbinder 5">
            <a:extLst>
              <a:ext uri="{FF2B5EF4-FFF2-40B4-BE49-F238E27FC236}">
                <a16:creationId xmlns:a16="http://schemas.microsoft.com/office/drawing/2014/main" id="{5A674EA7-BDD3-9A89-D04B-F546044F6CF8}"/>
              </a:ext>
            </a:extLst>
          </p:cNvPr>
          <p:cNvCxnSpPr>
            <a:cxnSpLocks/>
          </p:cNvCxnSpPr>
          <p:nvPr/>
        </p:nvCxnSpPr>
        <p:spPr>
          <a:xfrm>
            <a:off x="6461759" y="6235114"/>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66796874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310016" y="316412"/>
            <a:ext cx="11571968" cy="1356360"/>
          </a:xfrm>
        </p:spPr>
        <p:txBody>
          <a:bodyPr/>
          <a:lstStyle/>
          <a:p>
            <a:pPr algn="ctr"/>
            <a:r>
              <a:rPr lang="de-DE" dirty="0">
                <a:latin typeface="Comic Sans MS" panose="030F0702030302020204" pitchFamily="66" charset="0"/>
              </a:rPr>
              <a:t>Entwurf – Struktur</a:t>
            </a:r>
          </a:p>
        </p:txBody>
      </p:sp>
      <p:graphicFrame>
        <p:nvGraphicFramePr>
          <p:cNvPr id="14" name="Diagramm 13">
            <a:extLst>
              <a:ext uri="{FF2B5EF4-FFF2-40B4-BE49-F238E27FC236}">
                <a16:creationId xmlns:a16="http://schemas.microsoft.com/office/drawing/2014/main" id="{69ED1056-205F-2026-7B77-AF8205D18F76}"/>
              </a:ext>
            </a:extLst>
          </p:cNvPr>
          <p:cNvGraphicFramePr/>
          <p:nvPr>
            <p:extLst>
              <p:ext uri="{D42A27DB-BD31-4B8C-83A1-F6EECF244321}">
                <p14:modId xmlns:p14="http://schemas.microsoft.com/office/powerpoint/2010/main" val="1765787005"/>
              </p:ext>
            </p:extLst>
          </p:nvPr>
        </p:nvGraphicFramePr>
        <p:xfrm>
          <a:off x="426329" y="1444171"/>
          <a:ext cx="11339342" cy="45790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3" name="Gerader Verbinder 2">
            <a:extLst>
              <a:ext uri="{FF2B5EF4-FFF2-40B4-BE49-F238E27FC236}">
                <a16:creationId xmlns:a16="http://schemas.microsoft.com/office/drawing/2014/main" id="{0E9A050F-B29A-997B-04AA-072A0E80A195}"/>
              </a:ext>
            </a:extLst>
          </p:cNvPr>
          <p:cNvCxnSpPr>
            <a:cxnSpLocks/>
          </p:cNvCxnSpPr>
          <p:nvPr/>
        </p:nvCxnSpPr>
        <p:spPr>
          <a:xfrm>
            <a:off x="5264858" y="1444171"/>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4" name="Grafik 3" descr="Pfotenabdrücke mit einfarbiger Füllung">
            <a:extLst>
              <a:ext uri="{FF2B5EF4-FFF2-40B4-BE49-F238E27FC236}">
                <a16:creationId xmlns:a16="http://schemas.microsoft.com/office/drawing/2014/main" id="{88823082-5724-8FBC-3EA8-2F9D95765A9A}"/>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r="50000" b="38661"/>
          <a:stretch/>
        </p:blipFill>
        <p:spPr>
          <a:xfrm>
            <a:off x="5752208" y="5909625"/>
            <a:ext cx="457200" cy="560884"/>
          </a:xfrm>
          <a:prstGeom prst="rect">
            <a:avLst/>
          </a:prstGeom>
        </p:spPr>
      </p:pic>
      <p:cxnSp>
        <p:nvCxnSpPr>
          <p:cNvPr id="5" name="Gerader Verbinder 4">
            <a:extLst>
              <a:ext uri="{FF2B5EF4-FFF2-40B4-BE49-F238E27FC236}">
                <a16:creationId xmlns:a16="http://schemas.microsoft.com/office/drawing/2014/main" id="{D09C6A33-3F41-D776-7051-7CB402A01798}"/>
              </a:ext>
            </a:extLst>
          </p:cNvPr>
          <p:cNvCxnSpPr>
            <a:cxnSpLocks/>
          </p:cNvCxnSpPr>
          <p:nvPr/>
        </p:nvCxnSpPr>
        <p:spPr>
          <a:xfrm>
            <a:off x="4332849" y="6235114"/>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6" name="Gerader Verbinder 5">
            <a:extLst>
              <a:ext uri="{FF2B5EF4-FFF2-40B4-BE49-F238E27FC236}">
                <a16:creationId xmlns:a16="http://schemas.microsoft.com/office/drawing/2014/main" id="{5A674EA7-BDD3-9A89-D04B-F546044F6CF8}"/>
              </a:ext>
            </a:extLst>
          </p:cNvPr>
          <p:cNvCxnSpPr>
            <a:cxnSpLocks/>
          </p:cNvCxnSpPr>
          <p:nvPr/>
        </p:nvCxnSpPr>
        <p:spPr>
          <a:xfrm>
            <a:off x="6461759" y="6235114"/>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79543489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312503" y="184727"/>
            <a:ext cx="11364748" cy="1356360"/>
          </a:xfrm>
        </p:spPr>
        <p:txBody>
          <a:bodyPr/>
          <a:lstStyle/>
          <a:p>
            <a:pPr algn="ctr"/>
            <a:r>
              <a:rPr lang="de-DE" dirty="0">
                <a:latin typeface="Comic Sans MS" panose="030F0702030302020204" pitchFamily="66" charset="0"/>
              </a:rPr>
              <a:t>Entwurf</a:t>
            </a:r>
            <a:endParaRPr lang="de-DE" dirty="0">
              <a:solidFill>
                <a:srgbClr val="FF0000"/>
              </a:solidFill>
              <a:latin typeface="Comic Sans MS" panose="030F0702030302020204" pitchFamily="66" charset="0"/>
            </a:endParaRPr>
          </a:p>
        </p:txBody>
      </p:sp>
      <p:graphicFrame>
        <p:nvGraphicFramePr>
          <p:cNvPr id="6" name="Inhaltsplatzhalter 3">
            <a:extLst>
              <a:ext uri="{FF2B5EF4-FFF2-40B4-BE49-F238E27FC236}">
                <a16:creationId xmlns:a16="http://schemas.microsoft.com/office/drawing/2014/main" id="{205E38EA-9762-ECC0-EE92-1D2E2D096874}"/>
              </a:ext>
            </a:extLst>
          </p:cNvPr>
          <p:cNvGraphicFramePr>
            <a:graphicFrameLocks noGrp="1"/>
          </p:cNvGraphicFramePr>
          <p:nvPr>
            <p:ph idx="1"/>
            <p:extLst>
              <p:ext uri="{D42A27DB-BD31-4B8C-83A1-F6EECF244321}">
                <p14:modId xmlns:p14="http://schemas.microsoft.com/office/powerpoint/2010/main" val="1164707695"/>
              </p:ext>
            </p:extLst>
          </p:nvPr>
        </p:nvGraphicFramePr>
        <p:xfrm>
          <a:off x="1171495" y="1541087"/>
          <a:ext cx="4811352" cy="36116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Inhaltsplatzhalter 4">
            <a:extLst>
              <a:ext uri="{FF2B5EF4-FFF2-40B4-BE49-F238E27FC236}">
                <a16:creationId xmlns:a16="http://schemas.microsoft.com/office/drawing/2014/main" id="{1BE97F89-E4E5-5550-77AD-4D754A093398}"/>
              </a:ext>
            </a:extLst>
          </p:cNvPr>
          <p:cNvPicPr>
            <a:picLocks noChangeAspect="1"/>
          </p:cNvPicPr>
          <p:nvPr/>
        </p:nvPicPr>
        <p:blipFill>
          <a:blip r:embed="rId8"/>
          <a:stretch>
            <a:fillRect/>
          </a:stretch>
        </p:blipFill>
        <p:spPr>
          <a:xfrm>
            <a:off x="1582404" y="1541087"/>
            <a:ext cx="9027191" cy="2148393"/>
          </a:xfrm>
          <a:prstGeom prst="rect">
            <a:avLst/>
          </a:prstGeom>
        </p:spPr>
      </p:pic>
      <p:cxnSp>
        <p:nvCxnSpPr>
          <p:cNvPr id="9" name="Gerader Verbinder 8">
            <a:extLst>
              <a:ext uri="{FF2B5EF4-FFF2-40B4-BE49-F238E27FC236}">
                <a16:creationId xmlns:a16="http://schemas.microsoft.com/office/drawing/2014/main" id="{422F6143-9E21-20A9-DB19-EBBAAC7599B7}"/>
              </a:ext>
            </a:extLst>
          </p:cNvPr>
          <p:cNvCxnSpPr>
            <a:cxnSpLocks/>
          </p:cNvCxnSpPr>
          <p:nvPr/>
        </p:nvCxnSpPr>
        <p:spPr>
          <a:xfrm>
            <a:off x="5280048" y="1291771"/>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graphicFrame>
        <p:nvGraphicFramePr>
          <p:cNvPr id="7" name="Inhaltsplatzhalter 3">
            <a:extLst>
              <a:ext uri="{FF2B5EF4-FFF2-40B4-BE49-F238E27FC236}">
                <a16:creationId xmlns:a16="http://schemas.microsoft.com/office/drawing/2014/main" id="{0830422F-B552-FCA7-6E09-7C285C170155}"/>
              </a:ext>
            </a:extLst>
          </p:cNvPr>
          <p:cNvGraphicFramePr>
            <a:graphicFrameLocks/>
          </p:cNvGraphicFramePr>
          <p:nvPr>
            <p:extLst>
              <p:ext uri="{D42A27DB-BD31-4B8C-83A1-F6EECF244321}">
                <p14:modId xmlns:p14="http://schemas.microsoft.com/office/powerpoint/2010/main" val="1981910750"/>
              </p:ext>
            </p:extLst>
          </p:nvPr>
        </p:nvGraphicFramePr>
        <p:xfrm>
          <a:off x="6865899" y="1505420"/>
          <a:ext cx="4811352" cy="361162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0" name="Pfeil: nach rechts 9">
            <a:extLst>
              <a:ext uri="{FF2B5EF4-FFF2-40B4-BE49-F238E27FC236}">
                <a16:creationId xmlns:a16="http://schemas.microsoft.com/office/drawing/2014/main" id="{9CCA8BC3-B4C3-2DF0-4A8E-1378B77B8AA5}"/>
              </a:ext>
            </a:extLst>
          </p:cNvPr>
          <p:cNvSpPr/>
          <p:nvPr/>
        </p:nvSpPr>
        <p:spPr>
          <a:xfrm>
            <a:off x="6231862" y="2975547"/>
            <a:ext cx="569626" cy="906905"/>
          </a:xfrm>
          <a:prstGeom prst="rightArrow">
            <a:avLst/>
          </a:prstGeom>
          <a:solidFill>
            <a:srgbClr val="83B25B"/>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1" name="Grafik 10" descr="Pfotenabdrücke mit einfarbiger Füllung">
            <a:extLst>
              <a:ext uri="{FF2B5EF4-FFF2-40B4-BE49-F238E27FC236}">
                <a16:creationId xmlns:a16="http://schemas.microsoft.com/office/drawing/2014/main" id="{08AD949A-8E9B-C823-D0CE-63338E66AA6E}"/>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r="50000" b="38661"/>
          <a:stretch/>
        </p:blipFill>
        <p:spPr>
          <a:xfrm>
            <a:off x="5892885" y="6112389"/>
            <a:ext cx="457200" cy="560884"/>
          </a:xfrm>
          <a:prstGeom prst="rect">
            <a:avLst/>
          </a:prstGeom>
        </p:spPr>
      </p:pic>
      <p:cxnSp>
        <p:nvCxnSpPr>
          <p:cNvPr id="12" name="Gerader Verbinder 11">
            <a:extLst>
              <a:ext uri="{FF2B5EF4-FFF2-40B4-BE49-F238E27FC236}">
                <a16:creationId xmlns:a16="http://schemas.microsoft.com/office/drawing/2014/main" id="{1E4AA089-E121-2EB2-39F8-12C43E68EEC5}"/>
              </a:ext>
            </a:extLst>
          </p:cNvPr>
          <p:cNvCxnSpPr>
            <a:cxnSpLocks/>
          </p:cNvCxnSpPr>
          <p:nvPr/>
        </p:nvCxnSpPr>
        <p:spPr>
          <a:xfrm>
            <a:off x="4473526"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13" name="Gerader Verbinder 12">
            <a:extLst>
              <a:ext uri="{FF2B5EF4-FFF2-40B4-BE49-F238E27FC236}">
                <a16:creationId xmlns:a16="http://schemas.microsoft.com/office/drawing/2014/main" id="{212C0C7C-6029-2FA0-D7FA-8171C90238D3}"/>
              </a:ext>
            </a:extLst>
          </p:cNvPr>
          <p:cNvCxnSpPr>
            <a:cxnSpLocks/>
          </p:cNvCxnSpPr>
          <p:nvPr/>
        </p:nvCxnSpPr>
        <p:spPr>
          <a:xfrm>
            <a:off x="6602436"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958492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0.00065 0.36736 " pathEditMode="relative" rAng="0" ptsTypes="AA">
                                      <p:cBhvr>
                                        <p:cTn id="6" dur="2000" fill="hold"/>
                                        <p:tgtEl>
                                          <p:spTgt spid="5"/>
                                        </p:tgtEl>
                                        <p:attrNameLst>
                                          <p:attrName>ppt_x</p:attrName>
                                          <p:attrName>ppt_y</p:attrName>
                                        </p:attrNameLst>
                                      </p:cBhvr>
                                      <p:rCtr x="-39" y="18356"/>
                                    </p:animMotion>
                                  </p:childTnLst>
                                </p:cTn>
                              </p:par>
                              <p:par>
                                <p:cTn id="7" presetID="6" presetClass="emph" presetSubtype="0" fill="hold" nodeType="withEffect">
                                  <p:stCondLst>
                                    <p:cond delay="0"/>
                                  </p:stCondLst>
                                  <p:childTnLst>
                                    <p:animScale>
                                      <p:cBhvr>
                                        <p:cTn id="8" dur="2000" fill="hold"/>
                                        <p:tgtEl>
                                          <p:spTgt spid="5"/>
                                        </p:tgtEl>
                                      </p:cBhvr>
                                      <p:by x="50000" y="50000"/>
                                    </p:animScale>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7" grpId="0">
        <p:bldAsOne/>
      </p:bldGraphic>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312503" y="184727"/>
            <a:ext cx="11364748" cy="1356360"/>
          </a:xfrm>
        </p:spPr>
        <p:txBody>
          <a:bodyPr/>
          <a:lstStyle/>
          <a:p>
            <a:pPr algn="ctr"/>
            <a:r>
              <a:rPr lang="de-DE" dirty="0">
                <a:latin typeface="Comic Sans MS" panose="030F0702030302020204" pitchFamily="66" charset="0"/>
              </a:rPr>
              <a:t>Entwurf – Layout Bildschirmansicht </a:t>
            </a:r>
          </a:p>
        </p:txBody>
      </p:sp>
      <p:pic>
        <p:nvPicPr>
          <p:cNvPr id="6" name="Inhaltsplatzhalter 5">
            <a:extLst>
              <a:ext uri="{FF2B5EF4-FFF2-40B4-BE49-F238E27FC236}">
                <a16:creationId xmlns:a16="http://schemas.microsoft.com/office/drawing/2014/main" id="{4B9A8446-955D-3684-2C0F-FCEAA79D2A66}"/>
              </a:ext>
            </a:extLst>
          </p:cNvPr>
          <p:cNvPicPr>
            <a:picLocks noGrp="1" noChangeAspect="1"/>
          </p:cNvPicPr>
          <p:nvPr>
            <p:ph idx="1"/>
          </p:nvPr>
        </p:nvPicPr>
        <p:blipFill rotWithShape="1">
          <a:blip r:embed="rId3"/>
          <a:srcRect l="22754" t="2477" r="1237" b="3121"/>
          <a:stretch/>
        </p:blipFill>
        <p:spPr>
          <a:xfrm>
            <a:off x="726830" y="1415217"/>
            <a:ext cx="4801773" cy="2213289"/>
          </a:xfrm>
          <a:ln w="19050">
            <a:solidFill>
              <a:srgbClr val="83B25B"/>
            </a:solidFill>
          </a:ln>
        </p:spPr>
      </p:pic>
      <p:pic>
        <p:nvPicPr>
          <p:cNvPr id="8" name="Grafik 7">
            <a:extLst>
              <a:ext uri="{FF2B5EF4-FFF2-40B4-BE49-F238E27FC236}">
                <a16:creationId xmlns:a16="http://schemas.microsoft.com/office/drawing/2014/main" id="{0B952C2C-0B06-C0BA-B335-75C32EDEEB74}"/>
              </a:ext>
            </a:extLst>
          </p:cNvPr>
          <p:cNvPicPr>
            <a:picLocks noChangeAspect="1"/>
          </p:cNvPicPr>
          <p:nvPr/>
        </p:nvPicPr>
        <p:blipFill>
          <a:blip r:embed="rId4"/>
          <a:stretch>
            <a:fillRect/>
          </a:stretch>
        </p:blipFill>
        <p:spPr>
          <a:xfrm>
            <a:off x="6096000" y="1415217"/>
            <a:ext cx="4730204" cy="2213288"/>
          </a:xfrm>
          <a:prstGeom prst="rect">
            <a:avLst/>
          </a:prstGeom>
          <a:ln w="19050">
            <a:solidFill>
              <a:srgbClr val="83B25B"/>
            </a:solidFill>
          </a:ln>
        </p:spPr>
      </p:pic>
      <p:pic>
        <p:nvPicPr>
          <p:cNvPr id="10" name="Grafik 9">
            <a:extLst>
              <a:ext uri="{FF2B5EF4-FFF2-40B4-BE49-F238E27FC236}">
                <a16:creationId xmlns:a16="http://schemas.microsoft.com/office/drawing/2014/main" id="{64F77AE8-28FE-151D-424E-31D5D93AAF5C}"/>
              </a:ext>
            </a:extLst>
          </p:cNvPr>
          <p:cNvPicPr>
            <a:picLocks noChangeAspect="1"/>
          </p:cNvPicPr>
          <p:nvPr/>
        </p:nvPicPr>
        <p:blipFill rotWithShape="1">
          <a:blip r:embed="rId5"/>
          <a:srcRect l="1227" t="2407" r="1041" b="3958"/>
          <a:stretch/>
        </p:blipFill>
        <p:spPr>
          <a:xfrm>
            <a:off x="3428504" y="3848397"/>
            <a:ext cx="4734613" cy="2140771"/>
          </a:xfrm>
          <a:prstGeom prst="rect">
            <a:avLst/>
          </a:prstGeom>
          <a:ln w="19050">
            <a:solidFill>
              <a:srgbClr val="83B25B"/>
            </a:solidFill>
          </a:ln>
        </p:spPr>
      </p:pic>
      <p:cxnSp>
        <p:nvCxnSpPr>
          <p:cNvPr id="3" name="Gerader Verbinder 2">
            <a:extLst>
              <a:ext uri="{FF2B5EF4-FFF2-40B4-BE49-F238E27FC236}">
                <a16:creationId xmlns:a16="http://schemas.microsoft.com/office/drawing/2014/main" id="{C852A836-D621-591B-25F1-192E823344AD}"/>
              </a:ext>
            </a:extLst>
          </p:cNvPr>
          <p:cNvCxnSpPr>
            <a:cxnSpLocks/>
          </p:cNvCxnSpPr>
          <p:nvPr/>
        </p:nvCxnSpPr>
        <p:spPr>
          <a:xfrm>
            <a:off x="5308183" y="1242534"/>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9" name="Grafik 8" descr="Pfotenabdrücke mit einfarbiger Füllung">
            <a:extLst>
              <a:ext uri="{FF2B5EF4-FFF2-40B4-BE49-F238E27FC236}">
                <a16:creationId xmlns:a16="http://schemas.microsoft.com/office/drawing/2014/main" id="{FF732599-5F95-8571-4466-0F9584F3525F}"/>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r="50000" b="38661"/>
          <a:stretch/>
        </p:blipFill>
        <p:spPr>
          <a:xfrm>
            <a:off x="5773310" y="6082426"/>
            <a:ext cx="457200" cy="560884"/>
          </a:xfrm>
          <a:prstGeom prst="rect">
            <a:avLst/>
          </a:prstGeom>
        </p:spPr>
      </p:pic>
      <p:cxnSp>
        <p:nvCxnSpPr>
          <p:cNvPr id="11" name="Gerader Verbinder 10">
            <a:extLst>
              <a:ext uri="{FF2B5EF4-FFF2-40B4-BE49-F238E27FC236}">
                <a16:creationId xmlns:a16="http://schemas.microsoft.com/office/drawing/2014/main" id="{2D568974-0F36-41D1-EF0E-7034FC98A71E}"/>
              </a:ext>
            </a:extLst>
          </p:cNvPr>
          <p:cNvCxnSpPr>
            <a:cxnSpLocks/>
          </p:cNvCxnSpPr>
          <p:nvPr/>
        </p:nvCxnSpPr>
        <p:spPr>
          <a:xfrm>
            <a:off x="4353951" y="6407915"/>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12" name="Gerader Verbinder 11">
            <a:extLst>
              <a:ext uri="{FF2B5EF4-FFF2-40B4-BE49-F238E27FC236}">
                <a16:creationId xmlns:a16="http://schemas.microsoft.com/office/drawing/2014/main" id="{C9AAD2A8-145F-FEAF-5EA6-E034B2AD7A49}"/>
              </a:ext>
            </a:extLst>
          </p:cNvPr>
          <p:cNvCxnSpPr>
            <a:cxnSpLocks/>
          </p:cNvCxnSpPr>
          <p:nvPr/>
        </p:nvCxnSpPr>
        <p:spPr>
          <a:xfrm>
            <a:off x="6482861" y="6407915"/>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414152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265844" y="201010"/>
            <a:ext cx="11660311" cy="1356360"/>
          </a:xfrm>
        </p:spPr>
        <p:txBody>
          <a:bodyPr/>
          <a:lstStyle/>
          <a:p>
            <a:pPr algn="ctr"/>
            <a:r>
              <a:rPr lang="de-DE" dirty="0">
                <a:latin typeface="Comic Sans MS" panose="030F0702030302020204" pitchFamily="66" charset="0"/>
              </a:rPr>
              <a:t>Entwurf – Layout Handyansicht </a:t>
            </a:r>
          </a:p>
        </p:txBody>
      </p:sp>
      <p:pic>
        <p:nvPicPr>
          <p:cNvPr id="5" name="Inhaltsplatzhalter 4">
            <a:extLst>
              <a:ext uri="{FF2B5EF4-FFF2-40B4-BE49-F238E27FC236}">
                <a16:creationId xmlns:a16="http://schemas.microsoft.com/office/drawing/2014/main" id="{D5200E80-A4B2-BB62-1894-7B0FD8DB42D6}"/>
              </a:ext>
            </a:extLst>
          </p:cNvPr>
          <p:cNvPicPr>
            <a:picLocks noGrp="1" noChangeAspect="1"/>
          </p:cNvPicPr>
          <p:nvPr>
            <p:ph idx="1"/>
          </p:nvPr>
        </p:nvPicPr>
        <p:blipFill rotWithShape="1">
          <a:blip r:embed="rId3"/>
          <a:srcRect l="54040" t="1140" r="1050" b="1259"/>
          <a:stretch/>
        </p:blipFill>
        <p:spPr>
          <a:xfrm>
            <a:off x="3718256" y="1471183"/>
            <a:ext cx="2029650" cy="3667065"/>
          </a:xfrm>
          <a:ln w="19050">
            <a:solidFill>
              <a:srgbClr val="83B25B"/>
            </a:solidFill>
          </a:ln>
        </p:spPr>
      </p:pic>
      <p:pic>
        <p:nvPicPr>
          <p:cNvPr id="7" name="Grafik 6">
            <a:extLst>
              <a:ext uri="{FF2B5EF4-FFF2-40B4-BE49-F238E27FC236}">
                <a16:creationId xmlns:a16="http://schemas.microsoft.com/office/drawing/2014/main" id="{BFAB3A7C-51F3-5C3D-D176-DD743216E697}"/>
              </a:ext>
            </a:extLst>
          </p:cNvPr>
          <p:cNvPicPr>
            <a:picLocks noChangeAspect="1"/>
          </p:cNvPicPr>
          <p:nvPr/>
        </p:nvPicPr>
        <p:blipFill rotWithShape="1">
          <a:blip r:embed="rId3"/>
          <a:srcRect l="1692" t="52996" r="53399" b="3021"/>
          <a:stretch/>
        </p:blipFill>
        <p:spPr>
          <a:xfrm>
            <a:off x="3718256" y="4343401"/>
            <a:ext cx="2029650" cy="1683498"/>
          </a:xfrm>
          <a:prstGeom prst="rect">
            <a:avLst/>
          </a:prstGeom>
          <a:ln w="19050">
            <a:solidFill>
              <a:srgbClr val="83B25B"/>
            </a:solidFill>
          </a:ln>
        </p:spPr>
      </p:pic>
      <p:pic>
        <p:nvPicPr>
          <p:cNvPr id="9" name="Grafik 8">
            <a:extLst>
              <a:ext uri="{FF2B5EF4-FFF2-40B4-BE49-F238E27FC236}">
                <a16:creationId xmlns:a16="http://schemas.microsoft.com/office/drawing/2014/main" id="{C370A7E5-9418-CCBA-0D60-72C5E18E12E5}"/>
              </a:ext>
            </a:extLst>
          </p:cNvPr>
          <p:cNvPicPr>
            <a:picLocks noChangeAspect="1"/>
          </p:cNvPicPr>
          <p:nvPr/>
        </p:nvPicPr>
        <p:blipFill rotWithShape="1">
          <a:blip r:embed="rId4"/>
          <a:srcRect l="2576" t="1120" r="2393" b="1253"/>
          <a:stretch/>
        </p:blipFill>
        <p:spPr>
          <a:xfrm>
            <a:off x="6385936" y="1471183"/>
            <a:ext cx="2042469" cy="3103877"/>
          </a:xfrm>
          <a:prstGeom prst="rect">
            <a:avLst/>
          </a:prstGeom>
          <a:ln w="19050">
            <a:solidFill>
              <a:srgbClr val="83B25B"/>
            </a:solidFill>
          </a:ln>
        </p:spPr>
      </p:pic>
      <p:pic>
        <p:nvPicPr>
          <p:cNvPr id="13" name="Grafik 12">
            <a:extLst>
              <a:ext uri="{FF2B5EF4-FFF2-40B4-BE49-F238E27FC236}">
                <a16:creationId xmlns:a16="http://schemas.microsoft.com/office/drawing/2014/main" id="{118E0D0B-8106-FAE4-31CD-526147D2FA47}"/>
              </a:ext>
            </a:extLst>
          </p:cNvPr>
          <p:cNvPicPr>
            <a:picLocks noChangeAspect="1"/>
          </p:cNvPicPr>
          <p:nvPr/>
        </p:nvPicPr>
        <p:blipFill rotWithShape="1">
          <a:blip r:embed="rId5"/>
          <a:srcRect l="2749" t="1309" r="2684" b="910"/>
          <a:stretch/>
        </p:blipFill>
        <p:spPr>
          <a:xfrm>
            <a:off x="9226801" y="1471183"/>
            <a:ext cx="2247567" cy="4323077"/>
          </a:xfrm>
          <a:prstGeom prst="rect">
            <a:avLst/>
          </a:prstGeom>
          <a:ln w="19050">
            <a:solidFill>
              <a:srgbClr val="83B25B"/>
            </a:solidFill>
          </a:ln>
        </p:spPr>
      </p:pic>
      <p:pic>
        <p:nvPicPr>
          <p:cNvPr id="19" name="Grafik 18">
            <a:extLst>
              <a:ext uri="{FF2B5EF4-FFF2-40B4-BE49-F238E27FC236}">
                <a16:creationId xmlns:a16="http://schemas.microsoft.com/office/drawing/2014/main" id="{E1A94EDE-C141-5128-1454-8F3C281EA35E}"/>
              </a:ext>
            </a:extLst>
          </p:cNvPr>
          <p:cNvPicPr>
            <a:picLocks noChangeAspect="1"/>
          </p:cNvPicPr>
          <p:nvPr/>
        </p:nvPicPr>
        <p:blipFill rotWithShape="1">
          <a:blip r:embed="rId6"/>
          <a:srcRect l="888" t="2057" r="78978" b="2519"/>
          <a:stretch/>
        </p:blipFill>
        <p:spPr>
          <a:xfrm>
            <a:off x="717632" y="1471183"/>
            <a:ext cx="2084838" cy="3667065"/>
          </a:xfrm>
          <a:prstGeom prst="rect">
            <a:avLst/>
          </a:prstGeom>
          <a:ln w="19050">
            <a:solidFill>
              <a:srgbClr val="83B25B"/>
            </a:solidFill>
          </a:ln>
        </p:spPr>
      </p:pic>
      <p:cxnSp>
        <p:nvCxnSpPr>
          <p:cNvPr id="3" name="Gerader Verbinder 2">
            <a:extLst>
              <a:ext uri="{FF2B5EF4-FFF2-40B4-BE49-F238E27FC236}">
                <a16:creationId xmlns:a16="http://schemas.microsoft.com/office/drawing/2014/main" id="{5FD8F578-FDA8-DD42-BBDE-D621640DCEDC}"/>
              </a:ext>
            </a:extLst>
          </p:cNvPr>
          <p:cNvCxnSpPr>
            <a:cxnSpLocks/>
          </p:cNvCxnSpPr>
          <p:nvPr/>
        </p:nvCxnSpPr>
        <p:spPr>
          <a:xfrm>
            <a:off x="5280048" y="1282893"/>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4" name="Grafik 3" descr="Pfotenabdrücke mit einfarbiger Füllung">
            <a:extLst>
              <a:ext uri="{FF2B5EF4-FFF2-40B4-BE49-F238E27FC236}">
                <a16:creationId xmlns:a16="http://schemas.microsoft.com/office/drawing/2014/main" id="{323B2D64-9673-6229-38E7-F050C66D65FC}"/>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r="50000" b="38661"/>
          <a:stretch/>
        </p:blipFill>
        <p:spPr>
          <a:xfrm>
            <a:off x="5747906" y="6082932"/>
            <a:ext cx="457200" cy="560884"/>
          </a:xfrm>
          <a:prstGeom prst="rect">
            <a:avLst/>
          </a:prstGeom>
        </p:spPr>
      </p:pic>
      <p:cxnSp>
        <p:nvCxnSpPr>
          <p:cNvPr id="6" name="Gerader Verbinder 5">
            <a:extLst>
              <a:ext uri="{FF2B5EF4-FFF2-40B4-BE49-F238E27FC236}">
                <a16:creationId xmlns:a16="http://schemas.microsoft.com/office/drawing/2014/main" id="{4CD6C3E3-C8B6-E50F-BF0F-67A348F56843}"/>
              </a:ext>
            </a:extLst>
          </p:cNvPr>
          <p:cNvCxnSpPr>
            <a:cxnSpLocks/>
          </p:cNvCxnSpPr>
          <p:nvPr/>
        </p:nvCxnSpPr>
        <p:spPr>
          <a:xfrm>
            <a:off x="4328547" y="6408421"/>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8" name="Gerader Verbinder 7">
            <a:extLst>
              <a:ext uri="{FF2B5EF4-FFF2-40B4-BE49-F238E27FC236}">
                <a16:creationId xmlns:a16="http://schemas.microsoft.com/office/drawing/2014/main" id="{74896CFA-34D4-88A4-D69D-3488579CB889}"/>
              </a:ext>
            </a:extLst>
          </p:cNvPr>
          <p:cNvCxnSpPr>
            <a:cxnSpLocks/>
          </p:cNvCxnSpPr>
          <p:nvPr/>
        </p:nvCxnSpPr>
        <p:spPr>
          <a:xfrm>
            <a:off x="6457457" y="6408421"/>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570291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265844" y="201010"/>
            <a:ext cx="11660311" cy="1356360"/>
          </a:xfrm>
        </p:spPr>
        <p:txBody>
          <a:bodyPr/>
          <a:lstStyle/>
          <a:p>
            <a:pPr algn="ctr"/>
            <a:r>
              <a:rPr lang="de-DE" dirty="0">
                <a:latin typeface="Comic Sans MS" panose="030F0702030302020204" pitchFamily="66" charset="0"/>
              </a:rPr>
              <a:t>Entwurf – Abschluss</a:t>
            </a:r>
          </a:p>
        </p:txBody>
      </p:sp>
      <p:pic>
        <p:nvPicPr>
          <p:cNvPr id="10" name="Inhaltsplatzhalter 9" descr="Ein Bild, das Text, Screenshot, Diagramm, Software enthält.&#10;&#10;Automatisch generierte Beschreibung">
            <a:extLst>
              <a:ext uri="{FF2B5EF4-FFF2-40B4-BE49-F238E27FC236}">
                <a16:creationId xmlns:a16="http://schemas.microsoft.com/office/drawing/2014/main" id="{E10C4166-940A-9AB7-1DE3-B8403CDF5B01}"/>
              </a:ext>
            </a:extLst>
          </p:cNvPr>
          <p:cNvPicPr>
            <a:picLocks noGrp="1" noChangeAspect="1"/>
          </p:cNvPicPr>
          <p:nvPr>
            <p:ph idx="1"/>
          </p:nvPr>
        </p:nvPicPr>
        <p:blipFill rotWithShape="1">
          <a:blip r:embed="rId3"/>
          <a:srcRect l="1002" t="882" r="614"/>
          <a:stretch/>
        </p:blipFill>
        <p:spPr>
          <a:xfrm>
            <a:off x="3308169" y="1450339"/>
            <a:ext cx="4286250" cy="4312965"/>
          </a:xfrm>
          <a:ln w="19050">
            <a:solidFill>
              <a:srgbClr val="83B25B"/>
            </a:solidFill>
          </a:ln>
        </p:spPr>
      </p:pic>
      <p:cxnSp>
        <p:nvCxnSpPr>
          <p:cNvPr id="3" name="Gerader Verbinder 2">
            <a:extLst>
              <a:ext uri="{FF2B5EF4-FFF2-40B4-BE49-F238E27FC236}">
                <a16:creationId xmlns:a16="http://schemas.microsoft.com/office/drawing/2014/main" id="{5FD8F578-FDA8-DD42-BBDE-D621640DCEDC}"/>
              </a:ext>
            </a:extLst>
          </p:cNvPr>
          <p:cNvCxnSpPr>
            <a:cxnSpLocks/>
          </p:cNvCxnSpPr>
          <p:nvPr/>
        </p:nvCxnSpPr>
        <p:spPr>
          <a:xfrm>
            <a:off x="5266209" y="1247382"/>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12" name="Grafik 11" descr="Ein Bild, das Text, Screenshot, Diagramm, parallel enthält.&#10;&#10;Automatisch generierte Beschreibung">
            <a:extLst>
              <a:ext uri="{FF2B5EF4-FFF2-40B4-BE49-F238E27FC236}">
                <a16:creationId xmlns:a16="http://schemas.microsoft.com/office/drawing/2014/main" id="{45751E26-9B19-E762-33B9-99EA0DF343EB}"/>
              </a:ext>
            </a:extLst>
          </p:cNvPr>
          <p:cNvPicPr>
            <a:picLocks noChangeAspect="1"/>
          </p:cNvPicPr>
          <p:nvPr/>
        </p:nvPicPr>
        <p:blipFill rotWithShape="1">
          <a:blip r:embed="rId4"/>
          <a:srcRect l="1121" r="1421" b="1596"/>
          <a:stretch/>
        </p:blipFill>
        <p:spPr>
          <a:xfrm>
            <a:off x="7908651" y="1501412"/>
            <a:ext cx="3913235" cy="4312692"/>
          </a:xfrm>
          <a:prstGeom prst="rect">
            <a:avLst/>
          </a:prstGeom>
          <a:ln w="19050">
            <a:solidFill>
              <a:srgbClr val="83B25B"/>
            </a:solidFill>
          </a:ln>
        </p:spPr>
      </p:pic>
      <p:pic>
        <p:nvPicPr>
          <p:cNvPr id="15" name="Grafik 14" descr="Ein Bild, das Text, Screenshot, Schrift, Dokument enthält.&#10;&#10;Automatisch generierte Beschreibung">
            <a:extLst>
              <a:ext uri="{FF2B5EF4-FFF2-40B4-BE49-F238E27FC236}">
                <a16:creationId xmlns:a16="http://schemas.microsoft.com/office/drawing/2014/main" id="{E5B8993F-3AEA-5811-DA31-E23B357A3E6B}"/>
              </a:ext>
            </a:extLst>
          </p:cNvPr>
          <p:cNvPicPr>
            <a:picLocks noChangeAspect="1"/>
          </p:cNvPicPr>
          <p:nvPr/>
        </p:nvPicPr>
        <p:blipFill rotWithShape="1">
          <a:blip r:embed="rId5"/>
          <a:srcRect l="2044" t="880" r="2834" b="-1"/>
          <a:stretch/>
        </p:blipFill>
        <p:spPr>
          <a:xfrm>
            <a:off x="901700" y="679451"/>
            <a:ext cx="2022475" cy="5733227"/>
          </a:xfrm>
          <a:prstGeom prst="rect">
            <a:avLst/>
          </a:prstGeom>
          <a:ln w="19050">
            <a:solidFill>
              <a:srgbClr val="83B25B"/>
            </a:solidFill>
          </a:ln>
        </p:spPr>
      </p:pic>
      <p:pic>
        <p:nvPicPr>
          <p:cNvPr id="4" name="Grafik 3" descr="Pfotenabdrücke mit einfarbiger Füllung">
            <a:extLst>
              <a:ext uri="{FF2B5EF4-FFF2-40B4-BE49-F238E27FC236}">
                <a16:creationId xmlns:a16="http://schemas.microsoft.com/office/drawing/2014/main" id="{CB6851D8-B6C9-566A-1D02-10DCEC9ACA2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r="50000" b="38661"/>
          <a:stretch/>
        </p:blipFill>
        <p:spPr>
          <a:xfrm>
            <a:off x="5752208" y="5909625"/>
            <a:ext cx="457200" cy="560884"/>
          </a:xfrm>
          <a:prstGeom prst="rect">
            <a:avLst/>
          </a:prstGeom>
        </p:spPr>
      </p:pic>
      <p:cxnSp>
        <p:nvCxnSpPr>
          <p:cNvPr id="5" name="Gerader Verbinder 4">
            <a:extLst>
              <a:ext uri="{FF2B5EF4-FFF2-40B4-BE49-F238E27FC236}">
                <a16:creationId xmlns:a16="http://schemas.microsoft.com/office/drawing/2014/main" id="{F1EDB64C-6FFE-D0C1-452D-CDCC2559E4C4}"/>
              </a:ext>
            </a:extLst>
          </p:cNvPr>
          <p:cNvCxnSpPr>
            <a:cxnSpLocks/>
          </p:cNvCxnSpPr>
          <p:nvPr/>
        </p:nvCxnSpPr>
        <p:spPr>
          <a:xfrm>
            <a:off x="4332849" y="6235114"/>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6" name="Gerader Verbinder 5">
            <a:extLst>
              <a:ext uri="{FF2B5EF4-FFF2-40B4-BE49-F238E27FC236}">
                <a16:creationId xmlns:a16="http://schemas.microsoft.com/office/drawing/2014/main" id="{72165AB3-997B-2C0C-4083-73087C389FBF}"/>
              </a:ext>
            </a:extLst>
          </p:cNvPr>
          <p:cNvCxnSpPr>
            <a:cxnSpLocks/>
          </p:cNvCxnSpPr>
          <p:nvPr/>
        </p:nvCxnSpPr>
        <p:spPr>
          <a:xfrm>
            <a:off x="6461759" y="6235114"/>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855958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265844" y="201010"/>
            <a:ext cx="11660311" cy="1356360"/>
          </a:xfrm>
        </p:spPr>
        <p:txBody>
          <a:bodyPr/>
          <a:lstStyle/>
          <a:p>
            <a:pPr algn="ctr"/>
            <a:r>
              <a:rPr lang="de-DE" dirty="0">
                <a:latin typeface="Comic Sans MS" panose="030F0702030302020204" pitchFamily="66" charset="0"/>
              </a:rPr>
              <a:t>Implementierung</a:t>
            </a:r>
            <a:r>
              <a:rPr lang="de-DE" dirty="0">
                <a:solidFill>
                  <a:srgbClr val="83B25B"/>
                </a:solidFill>
                <a:latin typeface="Comic Sans MS" panose="030F0702030302020204" pitchFamily="66" charset="0"/>
              </a:rPr>
              <a:t> </a:t>
            </a:r>
          </a:p>
        </p:txBody>
      </p:sp>
      <p:graphicFrame>
        <p:nvGraphicFramePr>
          <p:cNvPr id="6" name="Inhaltsplatzhalter 3">
            <a:extLst>
              <a:ext uri="{FF2B5EF4-FFF2-40B4-BE49-F238E27FC236}">
                <a16:creationId xmlns:a16="http://schemas.microsoft.com/office/drawing/2014/main" id="{A0146257-D6FB-F3B6-683E-F1DE2C89E991}"/>
              </a:ext>
            </a:extLst>
          </p:cNvPr>
          <p:cNvGraphicFramePr>
            <a:graphicFrameLocks noGrp="1"/>
          </p:cNvGraphicFramePr>
          <p:nvPr>
            <p:ph idx="1"/>
            <p:extLst>
              <p:ext uri="{D42A27DB-BD31-4B8C-83A1-F6EECF244321}">
                <p14:modId xmlns:p14="http://schemas.microsoft.com/office/powerpoint/2010/main" val="2114728380"/>
              </p:ext>
            </p:extLst>
          </p:nvPr>
        </p:nvGraphicFramePr>
        <p:xfrm>
          <a:off x="838199" y="1673225"/>
          <a:ext cx="10515600" cy="38930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3" name="Gerader Verbinder 2">
            <a:extLst>
              <a:ext uri="{FF2B5EF4-FFF2-40B4-BE49-F238E27FC236}">
                <a16:creationId xmlns:a16="http://schemas.microsoft.com/office/drawing/2014/main" id="{A3CC54CB-7E47-D883-0C89-D3158DA67616}"/>
              </a:ext>
            </a:extLst>
          </p:cNvPr>
          <p:cNvCxnSpPr>
            <a:cxnSpLocks/>
          </p:cNvCxnSpPr>
          <p:nvPr/>
        </p:nvCxnSpPr>
        <p:spPr>
          <a:xfrm>
            <a:off x="5280048" y="1291771"/>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4" name="Grafik 3" descr="Pfotenabdrücke mit einfarbiger Füllung">
            <a:extLst>
              <a:ext uri="{FF2B5EF4-FFF2-40B4-BE49-F238E27FC236}">
                <a16:creationId xmlns:a16="http://schemas.microsoft.com/office/drawing/2014/main" id="{E2AC3FD8-54EA-2757-70FC-6E3D5004E279}"/>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r="50000" b="38661"/>
          <a:stretch/>
        </p:blipFill>
        <p:spPr>
          <a:xfrm>
            <a:off x="5752208" y="5909625"/>
            <a:ext cx="457200" cy="560884"/>
          </a:xfrm>
          <a:prstGeom prst="rect">
            <a:avLst/>
          </a:prstGeom>
        </p:spPr>
      </p:pic>
      <p:cxnSp>
        <p:nvCxnSpPr>
          <p:cNvPr id="5" name="Gerader Verbinder 4">
            <a:extLst>
              <a:ext uri="{FF2B5EF4-FFF2-40B4-BE49-F238E27FC236}">
                <a16:creationId xmlns:a16="http://schemas.microsoft.com/office/drawing/2014/main" id="{011B07AD-47EB-0DF9-8B98-A35FCC2465CC}"/>
              </a:ext>
            </a:extLst>
          </p:cNvPr>
          <p:cNvCxnSpPr>
            <a:cxnSpLocks/>
          </p:cNvCxnSpPr>
          <p:nvPr/>
        </p:nvCxnSpPr>
        <p:spPr>
          <a:xfrm>
            <a:off x="4332849" y="6235114"/>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7" name="Gerader Verbinder 6">
            <a:extLst>
              <a:ext uri="{FF2B5EF4-FFF2-40B4-BE49-F238E27FC236}">
                <a16:creationId xmlns:a16="http://schemas.microsoft.com/office/drawing/2014/main" id="{E7DCA1E3-5302-8015-C8D9-30B2D6D3B66D}"/>
              </a:ext>
            </a:extLst>
          </p:cNvPr>
          <p:cNvCxnSpPr>
            <a:cxnSpLocks/>
          </p:cNvCxnSpPr>
          <p:nvPr/>
        </p:nvCxnSpPr>
        <p:spPr>
          <a:xfrm>
            <a:off x="6461759" y="6235114"/>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81258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265844" y="201010"/>
            <a:ext cx="11660311" cy="1356360"/>
          </a:xfrm>
        </p:spPr>
        <p:txBody>
          <a:bodyPr/>
          <a:lstStyle/>
          <a:p>
            <a:pPr algn="ctr"/>
            <a:r>
              <a:rPr lang="de-DE" dirty="0">
                <a:latin typeface="Comic Sans MS" panose="030F0702030302020204" pitchFamily="66" charset="0"/>
              </a:rPr>
              <a:t>Aufgabenteilung</a:t>
            </a:r>
            <a:r>
              <a:rPr lang="de-DE" dirty="0">
                <a:solidFill>
                  <a:srgbClr val="83B25B"/>
                </a:solidFill>
                <a:latin typeface="Comic Sans MS" panose="030F0702030302020204" pitchFamily="66" charset="0"/>
              </a:rPr>
              <a:t> </a:t>
            </a:r>
          </a:p>
        </p:txBody>
      </p:sp>
      <p:graphicFrame>
        <p:nvGraphicFramePr>
          <p:cNvPr id="7" name="Inhaltsplatzhalter 4">
            <a:extLst>
              <a:ext uri="{FF2B5EF4-FFF2-40B4-BE49-F238E27FC236}">
                <a16:creationId xmlns:a16="http://schemas.microsoft.com/office/drawing/2014/main" id="{90EBE976-243E-A8F0-C65D-3456147158D2}"/>
              </a:ext>
            </a:extLst>
          </p:cNvPr>
          <p:cNvGraphicFramePr>
            <a:graphicFrameLocks noGrp="1"/>
          </p:cNvGraphicFramePr>
          <p:nvPr>
            <p:ph idx="1"/>
            <p:extLst>
              <p:ext uri="{D42A27DB-BD31-4B8C-83A1-F6EECF244321}">
                <p14:modId xmlns:p14="http://schemas.microsoft.com/office/powerpoint/2010/main" val="2061652335"/>
              </p:ext>
            </p:extLst>
          </p:nvPr>
        </p:nvGraphicFramePr>
        <p:xfrm>
          <a:off x="838199" y="1397572"/>
          <a:ext cx="10515600" cy="46195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3" name="Gerader Verbinder 2">
            <a:extLst>
              <a:ext uri="{FF2B5EF4-FFF2-40B4-BE49-F238E27FC236}">
                <a16:creationId xmlns:a16="http://schemas.microsoft.com/office/drawing/2014/main" id="{A3CC54CB-7E47-D883-0C89-D3158DA67616}"/>
              </a:ext>
            </a:extLst>
          </p:cNvPr>
          <p:cNvCxnSpPr>
            <a:cxnSpLocks/>
          </p:cNvCxnSpPr>
          <p:nvPr/>
        </p:nvCxnSpPr>
        <p:spPr>
          <a:xfrm>
            <a:off x="5280048" y="1291771"/>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4" name="Grafik 3" descr="Pfotenabdrücke mit einfarbiger Füllung">
            <a:extLst>
              <a:ext uri="{FF2B5EF4-FFF2-40B4-BE49-F238E27FC236}">
                <a16:creationId xmlns:a16="http://schemas.microsoft.com/office/drawing/2014/main" id="{9FBDEA79-B94B-EE2B-1260-213B92A67FBF}"/>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r="50000" b="38661"/>
          <a:stretch/>
        </p:blipFill>
        <p:spPr>
          <a:xfrm>
            <a:off x="5725575" y="6096106"/>
            <a:ext cx="457200" cy="560884"/>
          </a:xfrm>
          <a:prstGeom prst="rect">
            <a:avLst/>
          </a:prstGeom>
        </p:spPr>
      </p:pic>
      <p:cxnSp>
        <p:nvCxnSpPr>
          <p:cNvPr id="5" name="Gerader Verbinder 4">
            <a:extLst>
              <a:ext uri="{FF2B5EF4-FFF2-40B4-BE49-F238E27FC236}">
                <a16:creationId xmlns:a16="http://schemas.microsoft.com/office/drawing/2014/main" id="{7D8BA663-4D85-DC23-B244-DA83A9D23914}"/>
              </a:ext>
            </a:extLst>
          </p:cNvPr>
          <p:cNvCxnSpPr>
            <a:cxnSpLocks/>
          </p:cNvCxnSpPr>
          <p:nvPr/>
        </p:nvCxnSpPr>
        <p:spPr>
          <a:xfrm>
            <a:off x="4306216" y="6421595"/>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6" name="Gerader Verbinder 5">
            <a:extLst>
              <a:ext uri="{FF2B5EF4-FFF2-40B4-BE49-F238E27FC236}">
                <a16:creationId xmlns:a16="http://schemas.microsoft.com/office/drawing/2014/main" id="{AF421BA6-B2E1-F56B-C0D3-CE7B4FF62285}"/>
              </a:ext>
            </a:extLst>
          </p:cNvPr>
          <p:cNvCxnSpPr>
            <a:cxnSpLocks/>
          </p:cNvCxnSpPr>
          <p:nvPr/>
        </p:nvCxnSpPr>
        <p:spPr>
          <a:xfrm>
            <a:off x="6435126" y="6421595"/>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66720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265840" y="1183975"/>
            <a:ext cx="11660311" cy="1356360"/>
          </a:xfrm>
        </p:spPr>
        <p:txBody>
          <a:bodyPr/>
          <a:lstStyle/>
          <a:p>
            <a:pPr algn="ctr"/>
            <a:r>
              <a:rPr lang="de-DE" dirty="0">
                <a:latin typeface="Comic Sans MS" panose="030F0702030302020204" pitchFamily="66" charset="0"/>
              </a:rPr>
              <a:t>Vorstellung unserer Website </a:t>
            </a:r>
          </a:p>
        </p:txBody>
      </p:sp>
      <p:pic>
        <p:nvPicPr>
          <p:cNvPr id="5" name="Inhaltsplatzhalter 4">
            <a:extLst>
              <a:ext uri="{FF2B5EF4-FFF2-40B4-BE49-F238E27FC236}">
                <a16:creationId xmlns:a16="http://schemas.microsoft.com/office/drawing/2014/main" id="{0736A6DE-CE5F-4094-641F-BA972D994EB6}"/>
              </a:ext>
            </a:extLst>
          </p:cNvPr>
          <p:cNvPicPr>
            <a:picLocks noGrp="1" noChangeAspect="1"/>
          </p:cNvPicPr>
          <p:nvPr>
            <p:ph idx="1"/>
          </p:nvPr>
        </p:nvPicPr>
        <p:blipFill>
          <a:blip r:embed="rId3"/>
          <a:stretch>
            <a:fillRect/>
          </a:stretch>
        </p:blipFill>
        <p:spPr>
          <a:xfrm>
            <a:off x="3232183" y="3027982"/>
            <a:ext cx="5727627" cy="1363125"/>
          </a:xfrm>
        </p:spPr>
      </p:pic>
      <p:cxnSp>
        <p:nvCxnSpPr>
          <p:cNvPr id="3" name="Gerader Verbinder 2">
            <a:extLst>
              <a:ext uri="{FF2B5EF4-FFF2-40B4-BE49-F238E27FC236}">
                <a16:creationId xmlns:a16="http://schemas.microsoft.com/office/drawing/2014/main" id="{46424C68-282C-B2CA-B13C-77410C355FA7}"/>
              </a:ext>
            </a:extLst>
          </p:cNvPr>
          <p:cNvCxnSpPr>
            <a:cxnSpLocks/>
          </p:cNvCxnSpPr>
          <p:nvPr/>
        </p:nvCxnSpPr>
        <p:spPr>
          <a:xfrm>
            <a:off x="5381166" y="2502926"/>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4" name="Grafik 3" descr="Pfotenabdrücke mit einfarbiger Füllung">
            <a:extLst>
              <a:ext uri="{FF2B5EF4-FFF2-40B4-BE49-F238E27FC236}">
                <a16:creationId xmlns:a16="http://schemas.microsoft.com/office/drawing/2014/main" id="{EEF92175-B83B-B17C-AF03-3432559849E9}"/>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50000" b="38661"/>
          <a:stretch/>
        </p:blipFill>
        <p:spPr>
          <a:xfrm>
            <a:off x="5752208" y="5909625"/>
            <a:ext cx="457200" cy="560884"/>
          </a:xfrm>
          <a:prstGeom prst="rect">
            <a:avLst/>
          </a:prstGeom>
        </p:spPr>
      </p:pic>
      <p:cxnSp>
        <p:nvCxnSpPr>
          <p:cNvPr id="6" name="Gerader Verbinder 5">
            <a:extLst>
              <a:ext uri="{FF2B5EF4-FFF2-40B4-BE49-F238E27FC236}">
                <a16:creationId xmlns:a16="http://schemas.microsoft.com/office/drawing/2014/main" id="{B22C7837-2E85-A03E-DF44-2CF297D43378}"/>
              </a:ext>
            </a:extLst>
          </p:cNvPr>
          <p:cNvCxnSpPr>
            <a:cxnSpLocks/>
          </p:cNvCxnSpPr>
          <p:nvPr/>
        </p:nvCxnSpPr>
        <p:spPr>
          <a:xfrm>
            <a:off x="4332849" y="6235114"/>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7" name="Gerader Verbinder 6">
            <a:extLst>
              <a:ext uri="{FF2B5EF4-FFF2-40B4-BE49-F238E27FC236}">
                <a16:creationId xmlns:a16="http://schemas.microsoft.com/office/drawing/2014/main" id="{D93CF809-504A-D158-E7DA-0FEC0830FCA4}"/>
              </a:ext>
            </a:extLst>
          </p:cNvPr>
          <p:cNvCxnSpPr>
            <a:cxnSpLocks/>
          </p:cNvCxnSpPr>
          <p:nvPr/>
        </p:nvCxnSpPr>
        <p:spPr>
          <a:xfrm>
            <a:off x="6461759" y="6235114"/>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808703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4ABC30-D1BB-22C1-968D-AE22A048C699}"/>
              </a:ext>
            </a:extLst>
          </p:cNvPr>
          <p:cNvSpPr>
            <a:spLocks noGrp="1"/>
          </p:cNvSpPr>
          <p:nvPr>
            <p:ph type="ctrTitle"/>
          </p:nvPr>
        </p:nvSpPr>
        <p:spPr>
          <a:xfrm>
            <a:off x="5717039" y="4885737"/>
            <a:ext cx="5946579" cy="1514185"/>
          </a:xfrm>
        </p:spPr>
        <p:txBody>
          <a:bodyPr anchor="t">
            <a:normAutofit/>
          </a:bodyPr>
          <a:lstStyle/>
          <a:p>
            <a:pPr algn="r"/>
            <a:r>
              <a:rPr lang="de-DE" sz="3400" b="1" dirty="0">
                <a:solidFill>
                  <a:schemeClr val="tx2"/>
                </a:solidFill>
                <a:latin typeface="Comic Sans MS" panose="030F0702030302020204" pitchFamily="66" charset="0"/>
              </a:rPr>
              <a:t>Grundlagen der</a:t>
            </a:r>
            <a:r>
              <a:rPr lang="de-DE" sz="3400" b="1" dirty="0">
                <a:solidFill>
                  <a:schemeClr val="tx2"/>
                </a:solidFill>
              </a:rPr>
              <a:t> </a:t>
            </a:r>
            <a:r>
              <a:rPr lang="de-DE" sz="3400" b="1" dirty="0">
                <a:solidFill>
                  <a:schemeClr val="tx2"/>
                </a:solidFill>
                <a:latin typeface="Comic Sans MS" panose="030F0702030302020204" pitchFamily="66" charset="0"/>
              </a:rPr>
              <a:t>Webprogrammierung</a:t>
            </a:r>
            <a:br>
              <a:rPr lang="de-DE" sz="3400" b="1" dirty="0">
                <a:solidFill>
                  <a:schemeClr val="tx2"/>
                </a:solidFill>
              </a:rPr>
            </a:br>
            <a:endParaRPr lang="de-DE" sz="3400" dirty="0">
              <a:solidFill>
                <a:schemeClr val="tx2"/>
              </a:solidFill>
            </a:endParaRPr>
          </a:p>
        </p:txBody>
      </p:sp>
      <p:sp>
        <p:nvSpPr>
          <p:cNvPr id="3" name="Untertitel 2">
            <a:extLst>
              <a:ext uri="{FF2B5EF4-FFF2-40B4-BE49-F238E27FC236}">
                <a16:creationId xmlns:a16="http://schemas.microsoft.com/office/drawing/2014/main" id="{D654D79A-5825-2478-1FEB-35319648188C}"/>
              </a:ext>
            </a:extLst>
          </p:cNvPr>
          <p:cNvSpPr>
            <a:spLocks noGrp="1"/>
          </p:cNvSpPr>
          <p:nvPr>
            <p:ph type="subTitle" idx="1"/>
          </p:nvPr>
        </p:nvSpPr>
        <p:spPr>
          <a:xfrm>
            <a:off x="5717416" y="4295980"/>
            <a:ext cx="5946202" cy="589755"/>
          </a:xfrm>
        </p:spPr>
        <p:txBody>
          <a:bodyPr anchor="b">
            <a:normAutofit/>
          </a:bodyPr>
          <a:lstStyle/>
          <a:p>
            <a:pPr algn="r"/>
            <a:r>
              <a:rPr lang="de-DE" sz="2000" dirty="0">
                <a:solidFill>
                  <a:schemeClr val="tx2"/>
                </a:solidFill>
                <a:latin typeface="Comic Sans MS" panose="030F0702030302020204" pitchFamily="66" charset="0"/>
              </a:rPr>
              <a:t>Gestaltung einer Tierheim - Website</a:t>
            </a:r>
          </a:p>
        </p:txBody>
      </p:sp>
      <p:pic>
        <p:nvPicPr>
          <p:cNvPr id="4" name="Inhaltsplatzhalter 4" descr="Ein Bild, das Text, Schrift, Grafiken, Grafikdesign enthält.&#10;&#10;Automatisch generierte Beschreibung">
            <a:extLst>
              <a:ext uri="{FF2B5EF4-FFF2-40B4-BE49-F238E27FC236}">
                <a16:creationId xmlns:a16="http://schemas.microsoft.com/office/drawing/2014/main" id="{86FBFC7A-DF52-C5B5-3523-AB135E167FC0}"/>
              </a:ext>
            </a:extLst>
          </p:cNvPr>
          <p:cNvPicPr>
            <a:picLocks noChangeAspect="1"/>
          </p:cNvPicPr>
          <p:nvPr/>
        </p:nvPicPr>
        <p:blipFill>
          <a:blip r:embed="rId3"/>
          <a:stretch>
            <a:fillRect/>
          </a:stretch>
        </p:blipFill>
        <p:spPr>
          <a:xfrm>
            <a:off x="528382" y="4689528"/>
            <a:ext cx="4909129" cy="1165918"/>
          </a:xfrm>
          <a:prstGeom prst="rect">
            <a:avLst/>
          </a:prstGeom>
        </p:spPr>
      </p:pic>
      <p:pic>
        <p:nvPicPr>
          <p:cNvPr id="5" name="Grafik 4" descr="Pfotenabdrücke mit einfarbiger Füllung">
            <a:extLst>
              <a:ext uri="{FF2B5EF4-FFF2-40B4-BE49-F238E27FC236}">
                <a16:creationId xmlns:a16="http://schemas.microsoft.com/office/drawing/2014/main" id="{BB70C949-16CF-CB12-0445-1DD61F2B925B}"/>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50000" b="38661"/>
          <a:stretch/>
        </p:blipFill>
        <p:spPr>
          <a:xfrm>
            <a:off x="5717039" y="6189390"/>
            <a:ext cx="457200" cy="560884"/>
          </a:xfrm>
          <a:prstGeom prst="rect">
            <a:avLst/>
          </a:prstGeom>
        </p:spPr>
      </p:pic>
      <p:cxnSp>
        <p:nvCxnSpPr>
          <p:cNvPr id="6" name="Gerader Verbinder 5">
            <a:extLst>
              <a:ext uri="{FF2B5EF4-FFF2-40B4-BE49-F238E27FC236}">
                <a16:creationId xmlns:a16="http://schemas.microsoft.com/office/drawing/2014/main" id="{4E712CF7-6D46-ACC9-6CFA-5FD4AEE3ACD5}"/>
              </a:ext>
            </a:extLst>
          </p:cNvPr>
          <p:cNvCxnSpPr>
            <a:cxnSpLocks/>
          </p:cNvCxnSpPr>
          <p:nvPr/>
        </p:nvCxnSpPr>
        <p:spPr>
          <a:xfrm>
            <a:off x="4297680" y="6514879"/>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7" name="Gerader Verbinder 6">
            <a:extLst>
              <a:ext uri="{FF2B5EF4-FFF2-40B4-BE49-F238E27FC236}">
                <a16:creationId xmlns:a16="http://schemas.microsoft.com/office/drawing/2014/main" id="{32F80AC0-B581-A3FC-2A27-50C36D10A3F3}"/>
              </a:ext>
            </a:extLst>
          </p:cNvPr>
          <p:cNvCxnSpPr>
            <a:cxnSpLocks/>
          </p:cNvCxnSpPr>
          <p:nvPr/>
        </p:nvCxnSpPr>
        <p:spPr>
          <a:xfrm>
            <a:off x="6426590" y="6514879"/>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11" name="Grafik 10" descr="Ein Bild, das Säugetier, Reptil, Eidechse, Schuppenkriechtiere enthält.&#10;&#10;Automatisch generierte Beschreibung">
            <a:extLst>
              <a:ext uri="{FF2B5EF4-FFF2-40B4-BE49-F238E27FC236}">
                <a16:creationId xmlns:a16="http://schemas.microsoft.com/office/drawing/2014/main" id="{86C035CE-67D2-16D9-0B29-864F630037AB}"/>
              </a:ext>
            </a:extLst>
          </p:cNvPr>
          <p:cNvPicPr>
            <a:picLocks noChangeAspect="1"/>
          </p:cNvPicPr>
          <p:nvPr/>
        </p:nvPicPr>
        <p:blipFill rotWithShape="1">
          <a:blip r:embed="rId6"/>
          <a:srcRect t="17697"/>
          <a:stretch/>
        </p:blipFill>
        <p:spPr>
          <a:xfrm>
            <a:off x="0" y="0"/>
            <a:ext cx="12192000" cy="4181024"/>
          </a:xfrm>
          <a:prstGeom prst="rect">
            <a:avLst/>
          </a:prstGeom>
        </p:spPr>
      </p:pic>
    </p:spTree>
    <p:extLst>
      <p:ext uri="{BB962C8B-B14F-4D97-AF65-F5344CB8AC3E}">
        <p14:creationId xmlns:p14="http://schemas.microsoft.com/office/powerpoint/2010/main" val="20308374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230820" y="1725433"/>
            <a:ext cx="11790750" cy="1356360"/>
          </a:xfrm>
        </p:spPr>
        <p:txBody>
          <a:bodyPr/>
          <a:lstStyle/>
          <a:p>
            <a:pPr algn="ctr"/>
            <a:r>
              <a:rPr lang="de-DE" dirty="0">
                <a:latin typeface="Comic Sans MS" panose="030F0702030302020204" pitchFamily="66" charset="0"/>
              </a:rPr>
              <a:t>Code-Beispiel</a:t>
            </a:r>
          </a:p>
        </p:txBody>
      </p:sp>
      <p:cxnSp>
        <p:nvCxnSpPr>
          <p:cNvPr id="3" name="Gerader Verbinder 2">
            <a:extLst>
              <a:ext uri="{FF2B5EF4-FFF2-40B4-BE49-F238E27FC236}">
                <a16:creationId xmlns:a16="http://schemas.microsoft.com/office/drawing/2014/main" id="{46424C68-282C-B2CA-B13C-77410C355FA7}"/>
              </a:ext>
            </a:extLst>
          </p:cNvPr>
          <p:cNvCxnSpPr>
            <a:cxnSpLocks/>
          </p:cNvCxnSpPr>
          <p:nvPr/>
        </p:nvCxnSpPr>
        <p:spPr>
          <a:xfrm>
            <a:off x="5236553" y="2939440"/>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4" name="Grafik 3" descr="Pfotenabdrücke mit einfarbiger Füllung">
            <a:extLst>
              <a:ext uri="{FF2B5EF4-FFF2-40B4-BE49-F238E27FC236}">
                <a16:creationId xmlns:a16="http://schemas.microsoft.com/office/drawing/2014/main" id="{E8D521B0-1922-85CC-A57D-3E1101C08A7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0000" b="38661"/>
          <a:stretch/>
        </p:blipFill>
        <p:spPr>
          <a:xfrm>
            <a:off x="5752208" y="5909625"/>
            <a:ext cx="457200" cy="560884"/>
          </a:xfrm>
          <a:prstGeom prst="rect">
            <a:avLst/>
          </a:prstGeom>
        </p:spPr>
      </p:pic>
      <p:cxnSp>
        <p:nvCxnSpPr>
          <p:cNvPr id="5" name="Gerader Verbinder 4">
            <a:extLst>
              <a:ext uri="{FF2B5EF4-FFF2-40B4-BE49-F238E27FC236}">
                <a16:creationId xmlns:a16="http://schemas.microsoft.com/office/drawing/2014/main" id="{981B6DBC-065A-7E20-00DB-53A7EF0AD010}"/>
              </a:ext>
            </a:extLst>
          </p:cNvPr>
          <p:cNvCxnSpPr>
            <a:cxnSpLocks/>
          </p:cNvCxnSpPr>
          <p:nvPr/>
        </p:nvCxnSpPr>
        <p:spPr>
          <a:xfrm>
            <a:off x="4332849" y="6235114"/>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6" name="Gerader Verbinder 5">
            <a:extLst>
              <a:ext uri="{FF2B5EF4-FFF2-40B4-BE49-F238E27FC236}">
                <a16:creationId xmlns:a16="http://schemas.microsoft.com/office/drawing/2014/main" id="{92AAEDDA-CD81-71D2-C0D3-73E4C5BDC88A}"/>
              </a:ext>
            </a:extLst>
          </p:cNvPr>
          <p:cNvCxnSpPr>
            <a:cxnSpLocks/>
          </p:cNvCxnSpPr>
          <p:nvPr/>
        </p:nvCxnSpPr>
        <p:spPr>
          <a:xfrm>
            <a:off x="6461759" y="6235114"/>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803288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331117" y="316523"/>
            <a:ext cx="11512539" cy="1356360"/>
          </a:xfrm>
        </p:spPr>
        <p:txBody>
          <a:bodyPr/>
          <a:lstStyle/>
          <a:p>
            <a:pPr algn="ctr"/>
            <a:r>
              <a:rPr lang="de-DE" dirty="0">
                <a:latin typeface="Comic Sans MS" panose="030F0702030302020204" pitchFamily="66" charset="0"/>
              </a:rPr>
              <a:t>Befragung zur Website</a:t>
            </a:r>
          </a:p>
        </p:txBody>
      </p:sp>
      <p:cxnSp>
        <p:nvCxnSpPr>
          <p:cNvPr id="3" name="Gerader Verbinder 2">
            <a:extLst>
              <a:ext uri="{FF2B5EF4-FFF2-40B4-BE49-F238E27FC236}">
                <a16:creationId xmlns:a16="http://schemas.microsoft.com/office/drawing/2014/main" id="{C3468A47-D93E-B00D-08EF-8FD90DB3B109}"/>
              </a:ext>
            </a:extLst>
          </p:cNvPr>
          <p:cNvCxnSpPr>
            <a:cxnSpLocks/>
          </p:cNvCxnSpPr>
          <p:nvPr/>
        </p:nvCxnSpPr>
        <p:spPr>
          <a:xfrm>
            <a:off x="5280048" y="1386114"/>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4" name="Grafik 3" descr="Pfotenabdrücke mit einfarbiger Füllung">
            <a:extLst>
              <a:ext uri="{FF2B5EF4-FFF2-40B4-BE49-F238E27FC236}">
                <a16:creationId xmlns:a16="http://schemas.microsoft.com/office/drawing/2014/main" id="{287EACE1-8362-6192-FADC-099ABA0F16F0}"/>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0000" b="38661"/>
          <a:stretch/>
        </p:blipFill>
        <p:spPr>
          <a:xfrm>
            <a:off x="5752208" y="5909625"/>
            <a:ext cx="457200" cy="560884"/>
          </a:xfrm>
          <a:prstGeom prst="rect">
            <a:avLst/>
          </a:prstGeom>
        </p:spPr>
      </p:pic>
      <p:cxnSp>
        <p:nvCxnSpPr>
          <p:cNvPr id="6" name="Gerader Verbinder 5">
            <a:extLst>
              <a:ext uri="{FF2B5EF4-FFF2-40B4-BE49-F238E27FC236}">
                <a16:creationId xmlns:a16="http://schemas.microsoft.com/office/drawing/2014/main" id="{50C85F8B-F7E0-5019-1A7A-B46378C1CA79}"/>
              </a:ext>
            </a:extLst>
          </p:cNvPr>
          <p:cNvCxnSpPr>
            <a:cxnSpLocks/>
          </p:cNvCxnSpPr>
          <p:nvPr/>
        </p:nvCxnSpPr>
        <p:spPr>
          <a:xfrm>
            <a:off x="4332849" y="6235114"/>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7" name="Gerader Verbinder 6">
            <a:extLst>
              <a:ext uri="{FF2B5EF4-FFF2-40B4-BE49-F238E27FC236}">
                <a16:creationId xmlns:a16="http://schemas.microsoft.com/office/drawing/2014/main" id="{9EDA926F-2EEE-64C7-8A82-4B16E4276AF2}"/>
              </a:ext>
            </a:extLst>
          </p:cNvPr>
          <p:cNvCxnSpPr>
            <a:cxnSpLocks/>
          </p:cNvCxnSpPr>
          <p:nvPr/>
        </p:nvCxnSpPr>
        <p:spPr>
          <a:xfrm>
            <a:off x="6461759" y="6235114"/>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graphicFrame>
        <p:nvGraphicFramePr>
          <p:cNvPr id="15" name="Inhaltsplatzhalter 3">
            <a:extLst>
              <a:ext uri="{FF2B5EF4-FFF2-40B4-BE49-F238E27FC236}">
                <a16:creationId xmlns:a16="http://schemas.microsoft.com/office/drawing/2014/main" id="{0E655E22-3080-E8ED-6C23-96985D48C336}"/>
              </a:ext>
            </a:extLst>
          </p:cNvPr>
          <p:cNvGraphicFramePr>
            <a:graphicFrameLocks/>
          </p:cNvGraphicFramePr>
          <p:nvPr>
            <p:extLst>
              <p:ext uri="{D42A27DB-BD31-4B8C-83A1-F6EECF244321}">
                <p14:modId xmlns:p14="http://schemas.microsoft.com/office/powerpoint/2010/main" val="4201884659"/>
              </p:ext>
            </p:extLst>
          </p:nvPr>
        </p:nvGraphicFramePr>
        <p:xfrm>
          <a:off x="939800" y="1532914"/>
          <a:ext cx="10515600" cy="474004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5104774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339730" y="284719"/>
            <a:ext cx="11512539" cy="1356360"/>
          </a:xfrm>
        </p:spPr>
        <p:txBody>
          <a:bodyPr/>
          <a:lstStyle/>
          <a:p>
            <a:pPr algn="ctr"/>
            <a:r>
              <a:rPr lang="de-DE" dirty="0">
                <a:latin typeface="Comic Sans MS" panose="030F0702030302020204" pitchFamily="66" charset="0"/>
              </a:rPr>
              <a:t>Erreichung unserer Zielsetzung</a:t>
            </a:r>
            <a:endParaRPr lang="de-DE" dirty="0">
              <a:solidFill>
                <a:srgbClr val="FF0000"/>
              </a:solidFill>
              <a:latin typeface="Comic Sans MS" panose="030F0702030302020204" pitchFamily="66" charset="0"/>
            </a:endParaRPr>
          </a:p>
        </p:txBody>
      </p:sp>
      <p:graphicFrame>
        <p:nvGraphicFramePr>
          <p:cNvPr id="8" name="Inhaltsplatzhalter 3">
            <a:extLst>
              <a:ext uri="{FF2B5EF4-FFF2-40B4-BE49-F238E27FC236}">
                <a16:creationId xmlns:a16="http://schemas.microsoft.com/office/drawing/2014/main" id="{82B6F32F-085D-0550-5852-926EC4699836}"/>
              </a:ext>
            </a:extLst>
          </p:cNvPr>
          <p:cNvGraphicFramePr>
            <a:graphicFrameLocks noGrp="1"/>
          </p:cNvGraphicFramePr>
          <p:nvPr>
            <p:ph idx="1"/>
            <p:extLst>
              <p:ext uri="{D42A27DB-BD31-4B8C-83A1-F6EECF244321}">
                <p14:modId xmlns:p14="http://schemas.microsoft.com/office/powerpoint/2010/main" val="348027832"/>
              </p:ext>
            </p:extLst>
          </p:nvPr>
        </p:nvGraphicFramePr>
        <p:xfrm>
          <a:off x="939800" y="1532914"/>
          <a:ext cx="10515600" cy="47400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3" name="Gerader Verbinder 2">
            <a:extLst>
              <a:ext uri="{FF2B5EF4-FFF2-40B4-BE49-F238E27FC236}">
                <a16:creationId xmlns:a16="http://schemas.microsoft.com/office/drawing/2014/main" id="{C3468A47-D93E-B00D-08EF-8FD90DB3B109}"/>
              </a:ext>
            </a:extLst>
          </p:cNvPr>
          <p:cNvCxnSpPr>
            <a:cxnSpLocks/>
          </p:cNvCxnSpPr>
          <p:nvPr/>
        </p:nvCxnSpPr>
        <p:spPr>
          <a:xfrm>
            <a:off x="5280048" y="1386114"/>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7" name="Grafik 6">
            <a:extLst>
              <a:ext uri="{FF2B5EF4-FFF2-40B4-BE49-F238E27FC236}">
                <a16:creationId xmlns:a16="http://schemas.microsoft.com/office/drawing/2014/main" id="{35C309FD-1183-9BE1-A11E-918A07C39FC9}"/>
              </a:ext>
            </a:extLst>
          </p:cNvPr>
          <p:cNvPicPr>
            <a:picLocks noChangeAspect="1"/>
          </p:cNvPicPr>
          <p:nvPr/>
        </p:nvPicPr>
        <p:blipFill rotWithShape="1">
          <a:blip r:embed="rId8"/>
          <a:srcRect t="11335" r="624" b="13142"/>
          <a:stretch/>
        </p:blipFill>
        <p:spPr>
          <a:xfrm>
            <a:off x="10573610" y="1641079"/>
            <a:ext cx="674354" cy="528021"/>
          </a:xfrm>
          <a:prstGeom prst="rect">
            <a:avLst/>
          </a:prstGeom>
        </p:spPr>
      </p:pic>
      <p:pic>
        <p:nvPicPr>
          <p:cNvPr id="9" name="Grafik 8">
            <a:extLst>
              <a:ext uri="{FF2B5EF4-FFF2-40B4-BE49-F238E27FC236}">
                <a16:creationId xmlns:a16="http://schemas.microsoft.com/office/drawing/2014/main" id="{D7B72BCB-1875-6B03-0ED4-E3F143003EE8}"/>
              </a:ext>
            </a:extLst>
          </p:cNvPr>
          <p:cNvPicPr>
            <a:picLocks noChangeAspect="1"/>
          </p:cNvPicPr>
          <p:nvPr/>
        </p:nvPicPr>
        <p:blipFill rotWithShape="1">
          <a:blip r:embed="rId8"/>
          <a:srcRect t="11335" b="13142"/>
          <a:stretch/>
        </p:blipFill>
        <p:spPr>
          <a:xfrm>
            <a:off x="10569374" y="2809098"/>
            <a:ext cx="678590" cy="528021"/>
          </a:xfrm>
          <a:prstGeom prst="rect">
            <a:avLst/>
          </a:prstGeom>
        </p:spPr>
      </p:pic>
      <p:pic>
        <p:nvPicPr>
          <p:cNvPr id="10" name="Grafik 9">
            <a:extLst>
              <a:ext uri="{FF2B5EF4-FFF2-40B4-BE49-F238E27FC236}">
                <a16:creationId xmlns:a16="http://schemas.microsoft.com/office/drawing/2014/main" id="{09CA6EDE-C690-9520-C4AE-89A795D773F2}"/>
              </a:ext>
            </a:extLst>
          </p:cNvPr>
          <p:cNvPicPr>
            <a:picLocks noChangeAspect="1"/>
          </p:cNvPicPr>
          <p:nvPr/>
        </p:nvPicPr>
        <p:blipFill rotWithShape="1">
          <a:blip r:embed="rId8"/>
          <a:srcRect t="11335" b="10940"/>
          <a:stretch/>
        </p:blipFill>
        <p:spPr>
          <a:xfrm>
            <a:off x="10569374" y="3972417"/>
            <a:ext cx="678590" cy="543417"/>
          </a:xfrm>
          <a:prstGeom prst="rect">
            <a:avLst/>
          </a:prstGeom>
        </p:spPr>
      </p:pic>
      <p:pic>
        <p:nvPicPr>
          <p:cNvPr id="11" name="Grafik 10">
            <a:extLst>
              <a:ext uri="{FF2B5EF4-FFF2-40B4-BE49-F238E27FC236}">
                <a16:creationId xmlns:a16="http://schemas.microsoft.com/office/drawing/2014/main" id="{AB9A5999-F60E-7E62-096D-0395C0530033}"/>
              </a:ext>
            </a:extLst>
          </p:cNvPr>
          <p:cNvPicPr>
            <a:picLocks noChangeAspect="1"/>
          </p:cNvPicPr>
          <p:nvPr/>
        </p:nvPicPr>
        <p:blipFill rotWithShape="1">
          <a:blip r:embed="rId8"/>
          <a:srcRect t="11335" b="10940"/>
          <a:stretch/>
        </p:blipFill>
        <p:spPr>
          <a:xfrm>
            <a:off x="10569374" y="5151132"/>
            <a:ext cx="678590" cy="543417"/>
          </a:xfrm>
          <a:prstGeom prst="rect">
            <a:avLst/>
          </a:prstGeom>
        </p:spPr>
      </p:pic>
      <p:pic>
        <p:nvPicPr>
          <p:cNvPr id="4" name="Grafik 3" descr="Pfotenabdrücke mit einfarbiger Füllung">
            <a:extLst>
              <a:ext uri="{FF2B5EF4-FFF2-40B4-BE49-F238E27FC236}">
                <a16:creationId xmlns:a16="http://schemas.microsoft.com/office/drawing/2014/main" id="{836B99F2-FFF0-DF85-5382-534828A35613}"/>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0000" b="38661"/>
          <a:stretch/>
        </p:blipFill>
        <p:spPr>
          <a:xfrm>
            <a:off x="5752208" y="5909625"/>
            <a:ext cx="457200" cy="560884"/>
          </a:xfrm>
          <a:prstGeom prst="rect">
            <a:avLst/>
          </a:prstGeom>
        </p:spPr>
      </p:pic>
      <p:cxnSp>
        <p:nvCxnSpPr>
          <p:cNvPr id="5" name="Gerader Verbinder 4">
            <a:extLst>
              <a:ext uri="{FF2B5EF4-FFF2-40B4-BE49-F238E27FC236}">
                <a16:creationId xmlns:a16="http://schemas.microsoft.com/office/drawing/2014/main" id="{7782A952-1011-AFD2-40FB-ADA0485E18D2}"/>
              </a:ext>
            </a:extLst>
          </p:cNvPr>
          <p:cNvCxnSpPr>
            <a:cxnSpLocks/>
          </p:cNvCxnSpPr>
          <p:nvPr/>
        </p:nvCxnSpPr>
        <p:spPr>
          <a:xfrm>
            <a:off x="4332849" y="6235114"/>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6" name="Gerader Verbinder 5">
            <a:extLst>
              <a:ext uri="{FF2B5EF4-FFF2-40B4-BE49-F238E27FC236}">
                <a16:creationId xmlns:a16="http://schemas.microsoft.com/office/drawing/2014/main" id="{29D5C37C-0557-6114-9B8D-94931E046251}"/>
              </a:ext>
            </a:extLst>
          </p:cNvPr>
          <p:cNvCxnSpPr>
            <a:cxnSpLocks/>
          </p:cNvCxnSpPr>
          <p:nvPr/>
        </p:nvCxnSpPr>
        <p:spPr>
          <a:xfrm>
            <a:off x="6461759" y="6235114"/>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044457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7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7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75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75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6803409" y="762001"/>
            <a:ext cx="4156512" cy="1708244"/>
          </a:xfrm>
        </p:spPr>
        <p:txBody>
          <a:bodyPr anchor="ctr">
            <a:normAutofit/>
          </a:bodyPr>
          <a:lstStyle/>
          <a:p>
            <a:pPr algn="ctr"/>
            <a:r>
              <a:rPr lang="de-DE" sz="4000" dirty="0">
                <a:latin typeface="Comic Sans MS" panose="030F0702030302020204" pitchFamily="66" charset="0"/>
              </a:rPr>
              <a:t>Fazit</a:t>
            </a:r>
          </a:p>
        </p:txBody>
      </p:sp>
      <p:sp>
        <p:nvSpPr>
          <p:cNvPr id="4" name="Inhaltsplatzhalter 3">
            <a:extLst>
              <a:ext uri="{FF2B5EF4-FFF2-40B4-BE49-F238E27FC236}">
                <a16:creationId xmlns:a16="http://schemas.microsoft.com/office/drawing/2014/main" id="{16B6F088-3A65-4A4E-325A-6135750C9700}"/>
              </a:ext>
            </a:extLst>
          </p:cNvPr>
          <p:cNvSpPr>
            <a:spLocks noGrp="1"/>
          </p:cNvSpPr>
          <p:nvPr>
            <p:ph idx="1"/>
          </p:nvPr>
        </p:nvSpPr>
        <p:spPr>
          <a:xfrm>
            <a:off x="6803409" y="2470245"/>
            <a:ext cx="4156512" cy="3769835"/>
          </a:xfrm>
        </p:spPr>
        <p:txBody>
          <a:bodyPr anchor="ctr">
            <a:normAutofit/>
          </a:bodyPr>
          <a:lstStyle/>
          <a:p>
            <a:r>
              <a:rPr lang="de-DE" sz="2000" dirty="0">
                <a:latin typeface="Comic Sans MS" panose="030F0702030302020204" pitchFamily="66" charset="0"/>
              </a:rPr>
              <a:t>Klare Projektplanung</a:t>
            </a:r>
          </a:p>
          <a:p>
            <a:r>
              <a:rPr lang="de-DE" sz="2000" dirty="0">
                <a:latin typeface="Comic Sans MS" panose="030F0702030302020204" pitchFamily="66" charset="0"/>
              </a:rPr>
              <a:t>Kommunikation und Teamarbeit </a:t>
            </a:r>
          </a:p>
          <a:p>
            <a:r>
              <a:rPr lang="de-DE" sz="2000" dirty="0">
                <a:latin typeface="Comic Sans MS" panose="030F0702030302020204" pitchFamily="66" charset="0"/>
              </a:rPr>
              <a:t>Flexibilität </a:t>
            </a:r>
          </a:p>
          <a:p>
            <a:r>
              <a:rPr lang="de-DE" sz="2000" dirty="0">
                <a:latin typeface="Comic Sans MS" panose="030F0702030302020204" pitchFamily="66" charset="0"/>
              </a:rPr>
              <a:t>Technische Herausforderungen meistern </a:t>
            </a:r>
          </a:p>
          <a:p>
            <a:r>
              <a:rPr lang="de-DE" sz="2000" dirty="0">
                <a:latin typeface="Comic Sans MS" panose="030F0702030302020204" pitchFamily="66" charset="0"/>
              </a:rPr>
              <a:t>Lernkurve</a:t>
            </a:r>
          </a:p>
          <a:p>
            <a:pPr marL="457200" lvl="1" indent="0">
              <a:buNone/>
            </a:pPr>
            <a:endParaRPr lang="de-DE" sz="2000" dirty="0">
              <a:latin typeface="Comic Sans MS" panose="030F0702030302020204" pitchFamily="66" charset="0"/>
            </a:endParaRPr>
          </a:p>
          <a:p>
            <a:endParaRPr lang="de-DE" sz="2000" dirty="0"/>
          </a:p>
        </p:txBody>
      </p:sp>
      <p:pic>
        <p:nvPicPr>
          <p:cNvPr id="5" name="Grafik 4" descr="Ein Bild, das Baum, draußen, Person, Gelände enthält.&#10;&#10;Automatisch generierte Beschreibung">
            <a:extLst>
              <a:ext uri="{FF2B5EF4-FFF2-40B4-BE49-F238E27FC236}">
                <a16:creationId xmlns:a16="http://schemas.microsoft.com/office/drawing/2014/main" id="{108B50E8-5371-CC2A-0DC6-D074CB7561DA}"/>
              </a:ext>
            </a:extLst>
          </p:cNvPr>
          <p:cNvPicPr>
            <a:picLocks noChangeAspect="1"/>
          </p:cNvPicPr>
          <p:nvPr/>
        </p:nvPicPr>
        <p:blipFill rotWithShape="1">
          <a:blip r:embed="rId3"/>
          <a:srcRect r="11111"/>
          <a:stretch/>
        </p:blipFill>
        <p:spPr>
          <a:xfrm>
            <a:off x="-1" y="-2"/>
            <a:ext cx="6096001" cy="6858002"/>
          </a:xfrm>
          <a:prstGeom prst="rect">
            <a:avLst/>
          </a:prstGeom>
        </p:spPr>
      </p:pic>
      <p:cxnSp>
        <p:nvCxnSpPr>
          <p:cNvPr id="3" name="Gerader Verbinder 2">
            <a:extLst>
              <a:ext uri="{FF2B5EF4-FFF2-40B4-BE49-F238E27FC236}">
                <a16:creationId xmlns:a16="http://schemas.microsoft.com/office/drawing/2014/main" id="{61CE1B02-CFB0-08F8-01DE-FB6EB78D2A68}"/>
              </a:ext>
            </a:extLst>
          </p:cNvPr>
          <p:cNvCxnSpPr>
            <a:cxnSpLocks/>
          </p:cNvCxnSpPr>
          <p:nvPr/>
        </p:nvCxnSpPr>
        <p:spPr>
          <a:xfrm>
            <a:off x="8232973" y="1939788"/>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6" name="Grafik 5" descr="Pfotenabdrücke mit einfarbiger Füllung">
            <a:extLst>
              <a:ext uri="{FF2B5EF4-FFF2-40B4-BE49-F238E27FC236}">
                <a16:creationId xmlns:a16="http://schemas.microsoft.com/office/drawing/2014/main" id="{DFC44207-0544-3265-E642-C4634197FCAE}"/>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50000" b="38661"/>
          <a:stretch/>
        </p:blipFill>
        <p:spPr>
          <a:xfrm>
            <a:off x="8779494" y="5914591"/>
            <a:ext cx="457200" cy="560884"/>
          </a:xfrm>
          <a:prstGeom prst="rect">
            <a:avLst/>
          </a:prstGeom>
        </p:spPr>
      </p:pic>
      <p:cxnSp>
        <p:nvCxnSpPr>
          <p:cNvPr id="7" name="Gerader Verbinder 6">
            <a:extLst>
              <a:ext uri="{FF2B5EF4-FFF2-40B4-BE49-F238E27FC236}">
                <a16:creationId xmlns:a16="http://schemas.microsoft.com/office/drawing/2014/main" id="{A17233CD-E48E-33A3-BE67-99DA20C01019}"/>
              </a:ext>
            </a:extLst>
          </p:cNvPr>
          <p:cNvCxnSpPr>
            <a:cxnSpLocks/>
          </p:cNvCxnSpPr>
          <p:nvPr/>
        </p:nvCxnSpPr>
        <p:spPr>
          <a:xfrm>
            <a:off x="7360135" y="6240080"/>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8" name="Gerader Verbinder 7">
            <a:extLst>
              <a:ext uri="{FF2B5EF4-FFF2-40B4-BE49-F238E27FC236}">
                <a16:creationId xmlns:a16="http://schemas.microsoft.com/office/drawing/2014/main" id="{E67877EC-5F08-0467-A76E-2995757D6847}"/>
              </a:ext>
            </a:extLst>
          </p:cNvPr>
          <p:cNvCxnSpPr>
            <a:cxnSpLocks/>
          </p:cNvCxnSpPr>
          <p:nvPr/>
        </p:nvCxnSpPr>
        <p:spPr>
          <a:xfrm>
            <a:off x="9489045" y="6240080"/>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
        <p:nvSpPr>
          <p:cNvPr id="9" name="Rechteck 8">
            <a:extLst>
              <a:ext uri="{FF2B5EF4-FFF2-40B4-BE49-F238E27FC236}">
                <a16:creationId xmlns:a16="http://schemas.microsoft.com/office/drawing/2014/main" id="{E325EB75-3F14-B380-383D-CA4401788A7F}"/>
              </a:ext>
            </a:extLst>
          </p:cNvPr>
          <p:cNvSpPr/>
          <p:nvPr/>
        </p:nvSpPr>
        <p:spPr>
          <a:xfrm>
            <a:off x="10959922" y="79898"/>
            <a:ext cx="1163902" cy="6702641"/>
          </a:xfrm>
          <a:prstGeom prst="rect">
            <a:avLst/>
          </a:prstGeom>
          <a:solidFill>
            <a:schemeClr val="bg1"/>
          </a:solidFill>
          <a:ln>
            <a:solidFill>
              <a:srgbClr val="FCFF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4674062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7BB8B689-55CA-E301-2156-4CF6CA14EAFE}"/>
              </a:ext>
            </a:extLst>
          </p:cNvPr>
          <p:cNvPicPr>
            <a:picLocks noGrp="1" noChangeAspect="1"/>
          </p:cNvPicPr>
          <p:nvPr>
            <p:ph idx="1"/>
          </p:nvPr>
        </p:nvPicPr>
        <p:blipFill>
          <a:blip r:embed="rId2"/>
          <a:stretch>
            <a:fillRect/>
          </a:stretch>
        </p:blipFill>
        <p:spPr>
          <a:xfrm>
            <a:off x="3378558" y="966413"/>
            <a:ext cx="5434883" cy="3623255"/>
          </a:xfrm>
        </p:spPr>
      </p:pic>
      <p:pic>
        <p:nvPicPr>
          <p:cNvPr id="6" name="Grafik 5" descr="Pfotenabdrücke mit einfarbiger Füllung">
            <a:extLst>
              <a:ext uri="{FF2B5EF4-FFF2-40B4-BE49-F238E27FC236}">
                <a16:creationId xmlns:a16="http://schemas.microsoft.com/office/drawing/2014/main" id="{08D8349D-5FC0-E9B5-E5E5-741409ECE6F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0000" b="38661"/>
          <a:stretch/>
        </p:blipFill>
        <p:spPr>
          <a:xfrm>
            <a:off x="4635472" y="5264025"/>
            <a:ext cx="300153" cy="368222"/>
          </a:xfrm>
          <a:prstGeom prst="rect">
            <a:avLst/>
          </a:prstGeom>
        </p:spPr>
      </p:pic>
      <p:sp>
        <p:nvSpPr>
          <p:cNvPr id="7" name="Textfeld 6">
            <a:extLst>
              <a:ext uri="{FF2B5EF4-FFF2-40B4-BE49-F238E27FC236}">
                <a16:creationId xmlns:a16="http://schemas.microsoft.com/office/drawing/2014/main" id="{587F1F5E-9278-037D-1989-FFFCACAD7365}"/>
              </a:ext>
            </a:extLst>
          </p:cNvPr>
          <p:cNvSpPr txBox="1"/>
          <p:nvPr/>
        </p:nvSpPr>
        <p:spPr>
          <a:xfrm>
            <a:off x="4883237" y="5192586"/>
            <a:ext cx="4176215" cy="584775"/>
          </a:xfrm>
          <a:prstGeom prst="rect">
            <a:avLst/>
          </a:prstGeom>
          <a:noFill/>
        </p:spPr>
        <p:txBody>
          <a:bodyPr wrap="square" rtlCol="0">
            <a:spAutoFit/>
          </a:bodyPr>
          <a:lstStyle/>
          <a:p>
            <a:r>
              <a:rPr lang="de-DE" sz="3200" dirty="0">
                <a:solidFill>
                  <a:srgbClr val="83B25B"/>
                </a:solidFill>
                <a:latin typeface="Comic Sans MS" panose="030F0702030302020204" pitchFamily="66" charset="0"/>
              </a:rPr>
              <a:t>PfotenDesign</a:t>
            </a:r>
          </a:p>
        </p:txBody>
      </p:sp>
      <p:cxnSp>
        <p:nvCxnSpPr>
          <p:cNvPr id="9" name="Gerader Verbinder 8">
            <a:extLst>
              <a:ext uri="{FF2B5EF4-FFF2-40B4-BE49-F238E27FC236}">
                <a16:creationId xmlns:a16="http://schemas.microsoft.com/office/drawing/2014/main" id="{65646F55-F139-5948-D092-8BD54913FE4C}"/>
              </a:ext>
            </a:extLst>
          </p:cNvPr>
          <p:cNvCxnSpPr>
            <a:cxnSpLocks/>
          </p:cNvCxnSpPr>
          <p:nvPr/>
        </p:nvCxnSpPr>
        <p:spPr>
          <a:xfrm>
            <a:off x="2968292" y="5480512"/>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10" name="Gerader Verbinder 9">
            <a:extLst>
              <a:ext uri="{FF2B5EF4-FFF2-40B4-BE49-F238E27FC236}">
                <a16:creationId xmlns:a16="http://schemas.microsoft.com/office/drawing/2014/main" id="{371E8392-9E2D-4FB6-B015-FE56543355A5}"/>
              </a:ext>
            </a:extLst>
          </p:cNvPr>
          <p:cNvCxnSpPr>
            <a:cxnSpLocks/>
          </p:cNvCxnSpPr>
          <p:nvPr/>
        </p:nvCxnSpPr>
        <p:spPr>
          <a:xfrm>
            <a:off x="8049030" y="5480512"/>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843533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4654296" y="337623"/>
            <a:ext cx="6894576" cy="1535489"/>
          </a:xfrm>
        </p:spPr>
        <p:txBody>
          <a:bodyPr anchor="b">
            <a:normAutofit/>
          </a:bodyPr>
          <a:lstStyle/>
          <a:p>
            <a:pPr algn="ctr"/>
            <a:r>
              <a:rPr lang="de-DE" sz="5400" dirty="0">
                <a:latin typeface="Comic Sans MS" panose="030F0702030302020204" pitchFamily="66" charset="0"/>
              </a:rPr>
              <a:t>Gliederung</a:t>
            </a:r>
          </a:p>
        </p:txBody>
      </p:sp>
      <p:graphicFrame>
        <p:nvGraphicFramePr>
          <p:cNvPr id="10" name="Inhaltsplatzhalter 2">
            <a:extLst>
              <a:ext uri="{FF2B5EF4-FFF2-40B4-BE49-F238E27FC236}">
                <a16:creationId xmlns:a16="http://schemas.microsoft.com/office/drawing/2014/main" id="{72A7EC1A-1EBC-2666-975F-C63C6C830965}"/>
              </a:ext>
            </a:extLst>
          </p:cNvPr>
          <p:cNvGraphicFramePr>
            <a:graphicFrameLocks noGrp="1"/>
          </p:cNvGraphicFramePr>
          <p:nvPr>
            <p:ph idx="1"/>
            <p:extLst>
              <p:ext uri="{D42A27DB-BD31-4B8C-83A1-F6EECF244321}">
                <p14:modId xmlns:p14="http://schemas.microsoft.com/office/powerpoint/2010/main" val="4196349077"/>
              </p:ext>
            </p:extLst>
          </p:nvPr>
        </p:nvGraphicFramePr>
        <p:xfrm>
          <a:off x="4654296" y="2157984"/>
          <a:ext cx="6894576" cy="3483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Gerader Verbinder 6">
            <a:extLst>
              <a:ext uri="{FF2B5EF4-FFF2-40B4-BE49-F238E27FC236}">
                <a16:creationId xmlns:a16="http://schemas.microsoft.com/office/drawing/2014/main" id="{8D7CB3C9-AFD7-F182-683A-505FB36C962C}"/>
              </a:ext>
            </a:extLst>
          </p:cNvPr>
          <p:cNvCxnSpPr>
            <a:cxnSpLocks/>
          </p:cNvCxnSpPr>
          <p:nvPr/>
        </p:nvCxnSpPr>
        <p:spPr>
          <a:xfrm>
            <a:off x="7338733" y="1868189"/>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4" name="Grafik 3" descr="Ein Bild, das Säugetier, Gras, Hunderasse, Hund enthält.&#10;&#10;Automatisch generierte Beschreibung">
            <a:extLst>
              <a:ext uri="{FF2B5EF4-FFF2-40B4-BE49-F238E27FC236}">
                <a16:creationId xmlns:a16="http://schemas.microsoft.com/office/drawing/2014/main" id="{F0A0F07D-5044-C769-B7BD-F57D850B2796}"/>
              </a:ext>
            </a:extLst>
          </p:cNvPr>
          <p:cNvPicPr>
            <a:picLocks noChangeAspect="1"/>
          </p:cNvPicPr>
          <p:nvPr/>
        </p:nvPicPr>
        <p:blipFill rotWithShape="1">
          <a:blip r:embed="rId8"/>
          <a:srcRect l="12782" r="23102"/>
          <a:stretch/>
        </p:blipFill>
        <p:spPr>
          <a:xfrm>
            <a:off x="0" y="0"/>
            <a:ext cx="4397104" cy="6858000"/>
          </a:xfrm>
          <a:prstGeom prst="rect">
            <a:avLst/>
          </a:prstGeom>
        </p:spPr>
      </p:pic>
      <p:pic>
        <p:nvPicPr>
          <p:cNvPr id="3" name="Grafik 2" descr="Pfotenabdrücke mit einfarbiger Füllung">
            <a:extLst>
              <a:ext uri="{FF2B5EF4-FFF2-40B4-BE49-F238E27FC236}">
                <a16:creationId xmlns:a16="http://schemas.microsoft.com/office/drawing/2014/main" id="{029C93C0-4127-B315-CEC8-B992E43B73E0}"/>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0000" b="38661"/>
          <a:stretch/>
        </p:blipFill>
        <p:spPr>
          <a:xfrm>
            <a:off x="7890497" y="5926720"/>
            <a:ext cx="457200" cy="560884"/>
          </a:xfrm>
          <a:prstGeom prst="rect">
            <a:avLst/>
          </a:prstGeom>
        </p:spPr>
      </p:pic>
      <p:cxnSp>
        <p:nvCxnSpPr>
          <p:cNvPr id="5" name="Gerader Verbinder 4">
            <a:extLst>
              <a:ext uri="{FF2B5EF4-FFF2-40B4-BE49-F238E27FC236}">
                <a16:creationId xmlns:a16="http://schemas.microsoft.com/office/drawing/2014/main" id="{E303A3C9-3DA7-ABF7-6472-238F934FF09D}"/>
              </a:ext>
            </a:extLst>
          </p:cNvPr>
          <p:cNvCxnSpPr>
            <a:cxnSpLocks/>
          </p:cNvCxnSpPr>
          <p:nvPr/>
        </p:nvCxnSpPr>
        <p:spPr>
          <a:xfrm>
            <a:off x="6471138" y="6252209"/>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6" name="Gerader Verbinder 5">
            <a:extLst>
              <a:ext uri="{FF2B5EF4-FFF2-40B4-BE49-F238E27FC236}">
                <a16:creationId xmlns:a16="http://schemas.microsoft.com/office/drawing/2014/main" id="{D5E199DB-A680-4B46-FF1B-35BFBBE69EE8}"/>
              </a:ext>
            </a:extLst>
          </p:cNvPr>
          <p:cNvCxnSpPr>
            <a:cxnSpLocks/>
          </p:cNvCxnSpPr>
          <p:nvPr/>
        </p:nvCxnSpPr>
        <p:spPr>
          <a:xfrm>
            <a:off x="8600048" y="6252209"/>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45246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190502" y="455023"/>
            <a:ext cx="5695041" cy="991600"/>
          </a:xfrm>
        </p:spPr>
        <p:txBody>
          <a:bodyPr>
            <a:normAutofit fontScale="90000"/>
          </a:bodyPr>
          <a:lstStyle/>
          <a:p>
            <a:pPr algn="ctr"/>
            <a:r>
              <a:rPr lang="de-DE" dirty="0">
                <a:latin typeface="Comic Sans MS" panose="030F0702030302020204" pitchFamily="66" charset="0"/>
              </a:rPr>
              <a:t>Planung und Analyse – Ist-Stand </a:t>
            </a:r>
          </a:p>
        </p:txBody>
      </p:sp>
      <p:pic>
        <p:nvPicPr>
          <p:cNvPr id="5" name="Inhaltsplatzhalter 4">
            <a:extLst>
              <a:ext uri="{FF2B5EF4-FFF2-40B4-BE49-F238E27FC236}">
                <a16:creationId xmlns:a16="http://schemas.microsoft.com/office/drawing/2014/main" id="{FE646092-BF5E-6AC5-BDD5-2BD862EC16C8}"/>
              </a:ext>
            </a:extLst>
          </p:cNvPr>
          <p:cNvPicPr>
            <a:picLocks noGrp="1" noChangeAspect="1"/>
          </p:cNvPicPr>
          <p:nvPr>
            <p:ph idx="1"/>
          </p:nvPr>
        </p:nvPicPr>
        <p:blipFill rotWithShape="1">
          <a:blip r:embed="rId3"/>
          <a:srcRect t="561" b="28769"/>
          <a:stretch/>
        </p:blipFill>
        <p:spPr>
          <a:xfrm>
            <a:off x="6669312" y="157216"/>
            <a:ext cx="4608286" cy="2832170"/>
          </a:xfrm>
        </p:spPr>
      </p:pic>
      <p:cxnSp>
        <p:nvCxnSpPr>
          <p:cNvPr id="3" name="Gerader Verbinder 2">
            <a:extLst>
              <a:ext uri="{FF2B5EF4-FFF2-40B4-BE49-F238E27FC236}">
                <a16:creationId xmlns:a16="http://schemas.microsoft.com/office/drawing/2014/main" id="{70342C26-4507-9C02-6A2D-31584405EE83}"/>
              </a:ext>
            </a:extLst>
          </p:cNvPr>
          <p:cNvCxnSpPr>
            <a:cxnSpLocks/>
          </p:cNvCxnSpPr>
          <p:nvPr/>
        </p:nvCxnSpPr>
        <p:spPr>
          <a:xfrm>
            <a:off x="2007076" y="1602915"/>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7" name="Grafik 6" descr="Ein Bild, das Säugetier, Text, Nagetier, Schnauze enthält.&#10;&#10;Automatisch generierte Beschreibung">
            <a:extLst>
              <a:ext uri="{FF2B5EF4-FFF2-40B4-BE49-F238E27FC236}">
                <a16:creationId xmlns:a16="http://schemas.microsoft.com/office/drawing/2014/main" id="{4BD35C33-E0BC-5414-4715-92F4E888E13C}"/>
              </a:ext>
            </a:extLst>
          </p:cNvPr>
          <p:cNvPicPr>
            <a:picLocks noChangeAspect="1"/>
          </p:cNvPicPr>
          <p:nvPr/>
        </p:nvPicPr>
        <p:blipFill rotWithShape="1">
          <a:blip r:embed="rId4"/>
          <a:srcRect l="3384" t="833" r="3159"/>
          <a:stretch/>
        </p:blipFill>
        <p:spPr>
          <a:xfrm>
            <a:off x="6669312" y="3094579"/>
            <a:ext cx="4403813" cy="3218188"/>
          </a:xfrm>
          <a:prstGeom prst="rect">
            <a:avLst/>
          </a:prstGeom>
        </p:spPr>
      </p:pic>
      <p:pic>
        <p:nvPicPr>
          <p:cNvPr id="10" name="Grafik 9" descr="Ein Bild, das Text, Screenshot, Hunderasse, Säugetier enthält.&#10;&#10;Automatisch generierte Beschreibung">
            <a:extLst>
              <a:ext uri="{FF2B5EF4-FFF2-40B4-BE49-F238E27FC236}">
                <a16:creationId xmlns:a16="http://schemas.microsoft.com/office/drawing/2014/main" id="{833455B3-6313-D530-EE3C-1258CA8DFE25}"/>
              </a:ext>
            </a:extLst>
          </p:cNvPr>
          <p:cNvPicPr>
            <a:picLocks noChangeAspect="1"/>
          </p:cNvPicPr>
          <p:nvPr/>
        </p:nvPicPr>
        <p:blipFill>
          <a:blip r:embed="rId5"/>
          <a:stretch>
            <a:fillRect/>
          </a:stretch>
        </p:blipFill>
        <p:spPr>
          <a:xfrm>
            <a:off x="583919" y="2272527"/>
            <a:ext cx="4608286" cy="3319528"/>
          </a:xfrm>
          <a:prstGeom prst="rect">
            <a:avLst/>
          </a:prstGeom>
        </p:spPr>
      </p:pic>
      <p:pic>
        <p:nvPicPr>
          <p:cNvPr id="4" name="Grafik 3" descr="Pfotenabdrücke mit einfarbiger Füllung">
            <a:extLst>
              <a:ext uri="{FF2B5EF4-FFF2-40B4-BE49-F238E27FC236}">
                <a16:creationId xmlns:a16="http://schemas.microsoft.com/office/drawing/2014/main" id="{53224BCD-4B8F-35EA-4987-C4D9F7D6FAE1}"/>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r="50000" b="38661"/>
          <a:stretch/>
        </p:blipFill>
        <p:spPr>
          <a:xfrm>
            <a:off x="5747570" y="6092471"/>
            <a:ext cx="457200" cy="560884"/>
          </a:xfrm>
          <a:prstGeom prst="rect">
            <a:avLst/>
          </a:prstGeom>
        </p:spPr>
      </p:pic>
      <p:cxnSp>
        <p:nvCxnSpPr>
          <p:cNvPr id="6" name="Gerader Verbinder 5">
            <a:extLst>
              <a:ext uri="{FF2B5EF4-FFF2-40B4-BE49-F238E27FC236}">
                <a16:creationId xmlns:a16="http://schemas.microsoft.com/office/drawing/2014/main" id="{9AD5A981-8B37-4C2B-B9C8-0EE66AAB68EE}"/>
              </a:ext>
            </a:extLst>
          </p:cNvPr>
          <p:cNvCxnSpPr>
            <a:cxnSpLocks/>
          </p:cNvCxnSpPr>
          <p:nvPr/>
        </p:nvCxnSpPr>
        <p:spPr>
          <a:xfrm>
            <a:off x="4328211" y="6417960"/>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8" name="Gerader Verbinder 7">
            <a:extLst>
              <a:ext uri="{FF2B5EF4-FFF2-40B4-BE49-F238E27FC236}">
                <a16:creationId xmlns:a16="http://schemas.microsoft.com/office/drawing/2014/main" id="{1F00CC8B-1B16-B6B9-F27A-BE29ABEA31C5}"/>
              </a:ext>
            </a:extLst>
          </p:cNvPr>
          <p:cNvCxnSpPr>
            <a:cxnSpLocks/>
          </p:cNvCxnSpPr>
          <p:nvPr/>
        </p:nvCxnSpPr>
        <p:spPr>
          <a:xfrm>
            <a:off x="6457121" y="6417960"/>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1211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331117" y="316523"/>
            <a:ext cx="11512539" cy="1356360"/>
          </a:xfrm>
        </p:spPr>
        <p:txBody>
          <a:bodyPr/>
          <a:lstStyle/>
          <a:p>
            <a:pPr algn="ctr"/>
            <a:r>
              <a:rPr lang="de-DE" dirty="0">
                <a:latin typeface="Comic Sans MS" panose="030F0702030302020204" pitchFamily="66" charset="0"/>
              </a:rPr>
              <a:t>Zielsetzung</a:t>
            </a:r>
          </a:p>
        </p:txBody>
      </p:sp>
      <p:graphicFrame>
        <p:nvGraphicFramePr>
          <p:cNvPr id="8" name="Inhaltsplatzhalter 3">
            <a:extLst>
              <a:ext uri="{FF2B5EF4-FFF2-40B4-BE49-F238E27FC236}">
                <a16:creationId xmlns:a16="http://schemas.microsoft.com/office/drawing/2014/main" id="{82B6F32F-085D-0550-5852-926EC4699836}"/>
              </a:ext>
            </a:extLst>
          </p:cNvPr>
          <p:cNvGraphicFramePr>
            <a:graphicFrameLocks noGrp="1"/>
          </p:cNvGraphicFramePr>
          <p:nvPr>
            <p:ph idx="1"/>
            <p:extLst>
              <p:ext uri="{D42A27DB-BD31-4B8C-83A1-F6EECF244321}">
                <p14:modId xmlns:p14="http://schemas.microsoft.com/office/powerpoint/2010/main" val="3597699529"/>
              </p:ext>
            </p:extLst>
          </p:nvPr>
        </p:nvGraphicFramePr>
        <p:xfrm>
          <a:off x="838200" y="1476643"/>
          <a:ext cx="10515600" cy="47400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3" name="Gerader Verbinder 2">
            <a:extLst>
              <a:ext uri="{FF2B5EF4-FFF2-40B4-BE49-F238E27FC236}">
                <a16:creationId xmlns:a16="http://schemas.microsoft.com/office/drawing/2014/main" id="{C3468A47-D93E-B00D-08EF-8FD90DB3B109}"/>
              </a:ext>
            </a:extLst>
          </p:cNvPr>
          <p:cNvCxnSpPr>
            <a:cxnSpLocks/>
          </p:cNvCxnSpPr>
          <p:nvPr/>
        </p:nvCxnSpPr>
        <p:spPr>
          <a:xfrm>
            <a:off x="5280048" y="1386114"/>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4" name="Grafik 3" descr="Pfotenabdrücke mit einfarbiger Füllung">
            <a:extLst>
              <a:ext uri="{FF2B5EF4-FFF2-40B4-BE49-F238E27FC236}">
                <a16:creationId xmlns:a16="http://schemas.microsoft.com/office/drawing/2014/main" id="{227A8032-D9F3-06DA-40F7-90A1850EAF2F}"/>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r="50000" b="38661"/>
          <a:stretch/>
        </p:blipFill>
        <p:spPr>
          <a:xfrm>
            <a:off x="5759242" y="6007500"/>
            <a:ext cx="457200" cy="560884"/>
          </a:xfrm>
          <a:prstGeom prst="rect">
            <a:avLst/>
          </a:prstGeom>
        </p:spPr>
      </p:pic>
      <p:cxnSp>
        <p:nvCxnSpPr>
          <p:cNvPr id="5" name="Gerader Verbinder 4">
            <a:extLst>
              <a:ext uri="{FF2B5EF4-FFF2-40B4-BE49-F238E27FC236}">
                <a16:creationId xmlns:a16="http://schemas.microsoft.com/office/drawing/2014/main" id="{A179436F-1497-FED9-F7CB-86CE6BFDBFC6}"/>
              </a:ext>
            </a:extLst>
          </p:cNvPr>
          <p:cNvCxnSpPr>
            <a:cxnSpLocks/>
          </p:cNvCxnSpPr>
          <p:nvPr/>
        </p:nvCxnSpPr>
        <p:spPr>
          <a:xfrm>
            <a:off x="4339883" y="6332989"/>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6" name="Gerader Verbinder 5">
            <a:extLst>
              <a:ext uri="{FF2B5EF4-FFF2-40B4-BE49-F238E27FC236}">
                <a16:creationId xmlns:a16="http://schemas.microsoft.com/office/drawing/2014/main" id="{F651800E-0541-58BC-9A23-16619E0D55FF}"/>
              </a:ext>
            </a:extLst>
          </p:cNvPr>
          <p:cNvCxnSpPr>
            <a:cxnSpLocks/>
          </p:cNvCxnSpPr>
          <p:nvPr/>
        </p:nvCxnSpPr>
        <p:spPr>
          <a:xfrm>
            <a:off x="6468793" y="6332989"/>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597856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286326" y="262214"/>
            <a:ext cx="11688451" cy="1356360"/>
          </a:xfrm>
        </p:spPr>
        <p:txBody>
          <a:bodyPr/>
          <a:lstStyle/>
          <a:p>
            <a:pPr algn="ctr"/>
            <a:r>
              <a:rPr lang="de-DE" dirty="0">
                <a:latin typeface="Comic Sans MS" panose="030F0702030302020204" pitchFamily="66" charset="0"/>
              </a:rPr>
              <a:t>Planung und Analyse – Zielgruppenanalyse </a:t>
            </a:r>
          </a:p>
        </p:txBody>
      </p:sp>
      <p:graphicFrame>
        <p:nvGraphicFramePr>
          <p:cNvPr id="6" name="Tabelle 5">
            <a:extLst>
              <a:ext uri="{FF2B5EF4-FFF2-40B4-BE49-F238E27FC236}">
                <a16:creationId xmlns:a16="http://schemas.microsoft.com/office/drawing/2014/main" id="{AF0B428E-179C-5993-6657-028DD2CC839F}"/>
              </a:ext>
            </a:extLst>
          </p:cNvPr>
          <p:cNvGraphicFramePr>
            <a:graphicFrameLocks noGrp="1"/>
          </p:cNvGraphicFramePr>
          <p:nvPr>
            <p:extLst>
              <p:ext uri="{D42A27DB-BD31-4B8C-83A1-F6EECF244321}">
                <p14:modId xmlns:p14="http://schemas.microsoft.com/office/powerpoint/2010/main" val="4294312311"/>
              </p:ext>
            </p:extLst>
          </p:nvPr>
        </p:nvGraphicFramePr>
        <p:xfrm>
          <a:off x="400162" y="1768489"/>
          <a:ext cx="11460780" cy="3875391"/>
        </p:xfrm>
        <a:graphic>
          <a:graphicData uri="http://schemas.openxmlformats.org/drawingml/2006/table">
            <a:tbl>
              <a:tblPr firstRow="1" bandRow="1">
                <a:tableStyleId>{93296810-A885-4BE3-A3E7-6D5BEEA58F35}</a:tableStyleId>
              </a:tblPr>
              <a:tblGrid>
                <a:gridCol w="5373860">
                  <a:extLst>
                    <a:ext uri="{9D8B030D-6E8A-4147-A177-3AD203B41FA5}">
                      <a16:colId xmlns:a16="http://schemas.microsoft.com/office/drawing/2014/main" val="1221600857"/>
                    </a:ext>
                  </a:extLst>
                </a:gridCol>
                <a:gridCol w="6086920">
                  <a:extLst>
                    <a:ext uri="{9D8B030D-6E8A-4147-A177-3AD203B41FA5}">
                      <a16:colId xmlns:a16="http://schemas.microsoft.com/office/drawing/2014/main" val="3270461147"/>
                    </a:ext>
                  </a:extLst>
                </a:gridCol>
              </a:tblGrid>
              <a:tr h="581595">
                <a:tc>
                  <a:txBody>
                    <a:bodyPr/>
                    <a:lstStyle/>
                    <a:p>
                      <a:r>
                        <a:rPr lang="de-DE" dirty="0"/>
                        <a:t>Zielgruppen </a:t>
                      </a:r>
                      <a:endParaRPr lang="de-DE" dirty="0">
                        <a:solidFill>
                          <a:srgbClr val="83B25B"/>
                        </a:solidFill>
                      </a:endParaRPr>
                    </a:p>
                    <a:p>
                      <a:r>
                        <a:rPr lang="de-DE" dirty="0"/>
                        <a:t>Personen, die …</a:t>
                      </a:r>
                    </a:p>
                  </a:txBody>
                  <a:tcPr>
                    <a:solidFill>
                      <a:srgbClr val="83B25B"/>
                    </a:solidFill>
                  </a:tcPr>
                </a:tc>
                <a:tc>
                  <a:txBody>
                    <a:bodyPr/>
                    <a:lstStyle/>
                    <a:p>
                      <a:r>
                        <a:rPr lang="de-DE" dirty="0"/>
                        <a:t>Resultierende Bedingungen für die Website</a:t>
                      </a:r>
                    </a:p>
                  </a:txBody>
                  <a:tcPr>
                    <a:solidFill>
                      <a:srgbClr val="83B25B"/>
                    </a:solidFill>
                  </a:tcPr>
                </a:tc>
                <a:extLst>
                  <a:ext uri="{0D108BD9-81ED-4DB2-BD59-A6C34878D82A}">
                    <a16:rowId xmlns:a16="http://schemas.microsoft.com/office/drawing/2014/main" val="1419069173"/>
                  </a:ext>
                </a:extLst>
              </a:tr>
              <a:tr h="557175">
                <a:tc>
                  <a:txBody>
                    <a:bodyPr/>
                    <a:lstStyle/>
                    <a:p>
                      <a:r>
                        <a:rPr lang="de-DE" dirty="0"/>
                        <a:t>Tiere adoptieren möchten </a:t>
                      </a:r>
                    </a:p>
                  </a:txBody>
                  <a:tcPr>
                    <a:solidFill>
                      <a:srgbClr val="D2EAB9"/>
                    </a:solidFill>
                  </a:tcPr>
                </a:tc>
                <a:tc>
                  <a:txBody>
                    <a:bodyPr/>
                    <a:lstStyle/>
                    <a:p>
                      <a:r>
                        <a:rPr lang="de-DE" dirty="0"/>
                        <a:t>Übersicht über alle Tiere, die aktuell in der Tierheimat leben </a:t>
                      </a:r>
                    </a:p>
                    <a:p>
                      <a:r>
                        <a:rPr lang="de-DE" dirty="0"/>
                        <a:t>Informationen zum Vermittlungsablauf</a:t>
                      </a:r>
                    </a:p>
                  </a:txBody>
                  <a:tcPr>
                    <a:solidFill>
                      <a:srgbClr val="D2EAB9"/>
                    </a:solidFill>
                  </a:tcPr>
                </a:tc>
                <a:extLst>
                  <a:ext uri="{0D108BD9-81ED-4DB2-BD59-A6C34878D82A}">
                    <a16:rowId xmlns:a16="http://schemas.microsoft.com/office/drawing/2014/main" val="3855829488"/>
                  </a:ext>
                </a:extLst>
              </a:tr>
              <a:tr h="557175">
                <a:tc>
                  <a:txBody>
                    <a:bodyPr/>
                    <a:lstStyle/>
                    <a:p>
                      <a:r>
                        <a:rPr lang="de-DE" dirty="0"/>
                        <a:t>ihre Tiere abgeben wollen </a:t>
                      </a:r>
                    </a:p>
                  </a:txBody>
                  <a:tcPr>
                    <a:solidFill>
                      <a:srgbClr val="BAD4A4"/>
                    </a:solidFill>
                  </a:tcPr>
                </a:tc>
                <a:tc>
                  <a:txBody>
                    <a:bodyPr/>
                    <a:lstStyle/>
                    <a:p>
                      <a:r>
                        <a:rPr lang="de-DE" dirty="0"/>
                        <a:t>Informationen zur Abgabe von Tieren </a:t>
                      </a:r>
                    </a:p>
                  </a:txBody>
                  <a:tcPr>
                    <a:solidFill>
                      <a:srgbClr val="BAD4A4"/>
                    </a:solidFill>
                  </a:tcPr>
                </a:tc>
                <a:extLst>
                  <a:ext uri="{0D108BD9-81ED-4DB2-BD59-A6C34878D82A}">
                    <a16:rowId xmlns:a16="http://schemas.microsoft.com/office/drawing/2014/main" val="3177713232"/>
                  </a:ext>
                </a:extLst>
              </a:tr>
              <a:tr h="557175">
                <a:tc>
                  <a:txBody>
                    <a:bodyPr/>
                    <a:lstStyle/>
                    <a:p>
                      <a:r>
                        <a:rPr lang="de-DE" dirty="0"/>
                        <a:t>Helfen möchten </a:t>
                      </a:r>
                    </a:p>
                  </a:txBody>
                  <a:tcPr>
                    <a:solidFill>
                      <a:srgbClr val="D2EAB9"/>
                    </a:solidFill>
                  </a:tcPr>
                </a:tc>
                <a:tc>
                  <a:txBody>
                    <a:bodyPr/>
                    <a:lstStyle/>
                    <a:p>
                      <a:r>
                        <a:rPr lang="de-DE" dirty="0"/>
                        <a:t>Informationen darüber, wie geholfen werden kann</a:t>
                      </a:r>
                    </a:p>
                    <a:p>
                      <a:r>
                        <a:rPr lang="de-DE" dirty="0"/>
                        <a:t>Formular</a:t>
                      </a:r>
                    </a:p>
                  </a:txBody>
                  <a:tcPr>
                    <a:solidFill>
                      <a:srgbClr val="D2EAB9"/>
                    </a:solidFill>
                  </a:tcPr>
                </a:tc>
                <a:extLst>
                  <a:ext uri="{0D108BD9-81ED-4DB2-BD59-A6C34878D82A}">
                    <a16:rowId xmlns:a16="http://schemas.microsoft.com/office/drawing/2014/main" val="2191039087"/>
                  </a:ext>
                </a:extLst>
              </a:tr>
              <a:tr h="757896">
                <a:tc>
                  <a:txBody>
                    <a:bodyPr/>
                    <a:lstStyle/>
                    <a:p>
                      <a:r>
                        <a:rPr lang="de-DE" dirty="0"/>
                        <a:t>Spenden möchten </a:t>
                      </a:r>
                    </a:p>
                  </a:txBody>
                  <a:tcPr>
                    <a:solidFill>
                      <a:srgbClr val="BAD4A4"/>
                    </a:solidFill>
                  </a:tcPr>
                </a:tc>
                <a:tc>
                  <a:txBody>
                    <a:bodyPr/>
                    <a:lstStyle/>
                    <a:p>
                      <a:r>
                        <a:rPr lang="de-DE" dirty="0"/>
                        <a:t>Informationen darüber, was gespendet werden kann </a:t>
                      </a:r>
                    </a:p>
                    <a:p>
                      <a:r>
                        <a:rPr lang="de-DE" dirty="0"/>
                        <a:t>Angabe eines Spendenkontos </a:t>
                      </a:r>
                    </a:p>
                  </a:txBody>
                  <a:tcPr>
                    <a:solidFill>
                      <a:srgbClr val="BAD4A4"/>
                    </a:solidFill>
                  </a:tcPr>
                </a:tc>
                <a:extLst>
                  <a:ext uri="{0D108BD9-81ED-4DB2-BD59-A6C34878D82A}">
                    <a16:rowId xmlns:a16="http://schemas.microsoft.com/office/drawing/2014/main" val="2495231473"/>
                  </a:ext>
                </a:extLst>
              </a:tr>
              <a:tr h="557175">
                <a:tc>
                  <a:txBody>
                    <a:bodyPr/>
                    <a:lstStyle/>
                    <a:p>
                      <a:r>
                        <a:rPr lang="de-DE" dirty="0"/>
                        <a:t>Ihr Tier vermisst / gefunden melden wollen </a:t>
                      </a:r>
                    </a:p>
                  </a:txBody>
                  <a:tcPr>
                    <a:solidFill>
                      <a:srgbClr val="D2EAB9"/>
                    </a:solidFill>
                  </a:tcPr>
                </a:tc>
                <a:tc>
                  <a:txBody>
                    <a:bodyPr/>
                    <a:lstStyle/>
                    <a:p>
                      <a:r>
                        <a:rPr lang="de-DE" dirty="0"/>
                        <a:t>Informationen über vermisste / gefundene Tiere</a:t>
                      </a:r>
                    </a:p>
                    <a:p>
                      <a:r>
                        <a:rPr lang="de-DE" dirty="0"/>
                        <a:t>Formular zum vermisst / gefunden melden</a:t>
                      </a:r>
                    </a:p>
                  </a:txBody>
                  <a:tcPr>
                    <a:solidFill>
                      <a:srgbClr val="D2EAB9"/>
                    </a:solidFill>
                  </a:tcPr>
                </a:tc>
                <a:extLst>
                  <a:ext uri="{0D108BD9-81ED-4DB2-BD59-A6C34878D82A}">
                    <a16:rowId xmlns:a16="http://schemas.microsoft.com/office/drawing/2014/main" val="148981061"/>
                  </a:ext>
                </a:extLst>
              </a:tr>
            </a:tbl>
          </a:graphicData>
        </a:graphic>
      </p:graphicFrame>
      <p:sp>
        <p:nvSpPr>
          <p:cNvPr id="9" name="Pfeil: nach rechts 8">
            <a:extLst>
              <a:ext uri="{FF2B5EF4-FFF2-40B4-BE49-F238E27FC236}">
                <a16:creationId xmlns:a16="http://schemas.microsoft.com/office/drawing/2014/main" id="{8C0982B1-8694-CBF3-032D-A43EBE473E12}"/>
              </a:ext>
            </a:extLst>
          </p:cNvPr>
          <p:cNvSpPr/>
          <p:nvPr/>
        </p:nvSpPr>
        <p:spPr>
          <a:xfrm>
            <a:off x="5179895" y="2564466"/>
            <a:ext cx="379829" cy="362113"/>
          </a:xfrm>
          <a:prstGeom prst="rightArrow">
            <a:avLst/>
          </a:prstGeom>
          <a:solidFill>
            <a:srgbClr val="83B25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1" name="Pfeil: nach rechts 10">
            <a:extLst>
              <a:ext uri="{FF2B5EF4-FFF2-40B4-BE49-F238E27FC236}">
                <a16:creationId xmlns:a16="http://schemas.microsoft.com/office/drawing/2014/main" id="{1C0E93D3-7A95-7C23-F9F7-2073CC779915}"/>
              </a:ext>
            </a:extLst>
          </p:cNvPr>
          <p:cNvSpPr/>
          <p:nvPr/>
        </p:nvSpPr>
        <p:spPr>
          <a:xfrm>
            <a:off x="5179897" y="3159570"/>
            <a:ext cx="379829" cy="362113"/>
          </a:xfrm>
          <a:prstGeom prst="rightArrow">
            <a:avLst/>
          </a:prstGeom>
          <a:solidFill>
            <a:srgbClr val="83B25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2" name="Pfeil: nach rechts 11">
            <a:extLst>
              <a:ext uri="{FF2B5EF4-FFF2-40B4-BE49-F238E27FC236}">
                <a16:creationId xmlns:a16="http://schemas.microsoft.com/office/drawing/2014/main" id="{EB377B12-4466-9D42-A5DC-1F480F3610FC}"/>
              </a:ext>
            </a:extLst>
          </p:cNvPr>
          <p:cNvSpPr/>
          <p:nvPr/>
        </p:nvSpPr>
        <p:spPr>
          <a:xfrm>
            <a:off x="5179895" y="3754674"/>
            <a:ext cx="379829" cy="362113"/>
          </a:xfrm>
          <a:prstGeom prst="rightArrow">
            <a:avLst/>
          </a:prstGeom>
          <a:solidFill>
            <a:srgbClr val="83B25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Pfeil: nach rechts 12">
            <a:extLst>
              <a:ext uri="{FF2B5EF4-FFF2-40B4-BE49-F238E27FC236}">
                <a16:creationId xmlns:a16="http://schemas.microsoft.com/office/drawing/2014/main" id="{2278845B-999D-57D6-C355-EC8D3500087B}"/>
              </a:ext>
            </a:extLst>
          </p:cNvPr>
          <p:cNvSpPr/>
          <p:nvPr/>
        </p:nvSpPr>
        <p:spPr>
          <a:xfrm>
            <a:off x="5179894" y="4485153"/>
            <a:ext cx="379829" cy="362113"/>
          </a:xfrm>
          <a:prstGeom prst="rightArrow">
            <a:avLst/>
          </a:prstGeom>
          <a:solidFill>
            <a:srgbClr val="83B25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4" name="Pfeil: nach rechts 13">
            <a:extLst>
              <a:ext uri="{FF2B5EF4-FFF2-40B4-BE49-F238E27FC236}">
                <a16:creationId xmlns:a16="http://schemas.microsoft.com/office/drawing/2014/main" id="{319DDF7B-E9F6-E972-9BD7-D948F0197170}"/>
              </a:ext>
            </a:extLst>
          </p:cNvPr>
          <p:cNvSpPr/>
          <p:nvPr/>
        </p:nvSpPr>
        <p:spPr>
          <a:xfrm>
            <a:off x="5179893" y="5080257"/>
            <a:ext cx="379829" cy="362113"/>
          </a:xfrm>
          <a:prstGeom prst="rightArrow">
            <a:avLst/>
          </a:prstGeom>
          <a:solidFill>
            <a:srgbClr val="83B25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3" name="Gerader Verbinder 2">
            <a:extLst>
              <a:ext uri="{FF2B5EF4-FFF2-40B4-BE49-F238E27FC236}">
                <a16:creationId xmlns:a16="http://schemas.microsoft.com/office/drawing/2014/main" id="{B0C3B496-90B7-E234-51F2-F07D92C23B82}"/>
              </a:ext>
            </a:extLst>
          </p:cNvPr>
          <p:cNvCxnSpPr>
            <a:cxnSpLocks/>
          </p:cNvCxnSpPr>
          <p:nvPr/>
        </p:nvCxnSpPr>
        <p:spPr>
          <a:xfrm>
            <a:off x="5280048" y="1320800"/>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5" name="Grafik 4" descr="Pfotenabdrücke mit einfarbiger Füllung">
            <a:extLst>
              <a:ext uri="{FF2B5EF4-FFF2-40B4-BE49-F238E27FC236}">
                <a16:creationId xmlns:a16="http://schemas.microsoft.com/office/drawing/2014/main" id="{62B70339-622D-1AC3-241B-528C149C9EF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0000" b="38661"/>
          <a:stretch/>
        </p:blipFill>
        <p:spPr>
          <a:xfrm>
            <a:off x="5867400" y="6034902"/>
            <a:ext cx="457200" cy="560884"/>
          </a:xfrm>
          <a:prstGeom prst="rect">
            <a:avLst/>
          </a:prstGeom>
        </p:spPr>
      </p:pic>
      <p:cxnSp>
        <p:nvCxnSpPr>
          <p:cNvPr id="7" name="Gerader Verbinder 6">
            <a:extLst>
              <a:ext uri="{FF2B5EF4-FFF2-40B4-BE49-F238E27FC236}">
                <a16:creationId xmlns:a16="http://schemas.microsoft.com/office/drawing/2014/main" id="{8D735A3D-7AEF-F472-B9B0-5E54E97CC7B7}"/>
              </a:ext>
            </a:extLst>
          </p:cNvPr>
          <p:cNvCxnSpPr>
            <a:cxnSpLocks/>
          </p:cNvCxnSpPr>
          <p:nvPr/>
        </p:nvCxnSpPr>
        <p:spPr>
          <a:xfrm>
            <a:off x="4448041" y="6360391"/>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16" name="Gerader Verbinder 15">
            <a:extLst>
              <a:ext uri="{FF2B5EF4-FFF2-40B4-BE49-F238E27FC236}">
                <a16:creationId xmlns:a16="http://schemas.microsoft.com/office/drawing/2014/main" id="{B2A25861-E240-9B84-B770-C2194802FB6C}"/>
              </a:ext>
            </a:extLst>
          </p:cNvPr>
          <p:cNvCxnSpPr>
            <a:cxnSpLocks/>
          </p:cNvCxnSpPr>
          <p:nvPr/>
        </p:nvCxnSpPr>
        <p:spPr>
          <a:xfrm>
            <a:off x="6576951" y="6360391"/>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682174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310016" y="316412"/>
            <a:ext cx="11571968" cy="1356360"/>
          </a:xfrm>
        </p:spPr>
        <p:txBody>
          <a:bodyPr/>
          <a:lstStyle/>
          <a:p>
            <a:pPr algn="ctr"/>
            <a:r>
              <a:rPr lang="de-DE" dirty="0">
                <a:latin typeface="Comic Sans MS" panose="030F0702030302020204" pitchFamily="66" charset="0"/>
              </a:rPr>
              <a:t>Entwurf – Struktur</a:t>
            </a:r>
          </a:p>
        </p:txBody>
      </p:sp>
      <p:cxnSp>
        <p:nvCxnSpPr>
          <p:cNvPr id="3" name="Gerader Verbinder 2">
            <a:extLst>
              <a:ext uri="{FF2B5EF4-FFF2-40B4-BE49-F238E27FC236}">
                <a16:creationId xmlns:a16="http://schemas.microsoft.com/office/drawing/2014/main" id="{0E9A050F-B29A-997B-04AA-072A0E80A195}"/>
              </a:ext>
            </a:extLst>
          </p:cNvPr>
          <p:cNvCxnSpPr>
            <a:cxnSpLocks/>
          </p:cNvCxnSpPr>
          <p:nvPr/>
        </p:nvCxnSpPr>
        <p:spPr>
          <a:xfrm>
            <a:off x="5264858" y="1444171"/>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graphicFrame>
        <p:nvGraphicFramePr>
          <p:cNvPr id="13" name="Diagramm 12">
            <a:extLst>
              <a:ext uri="{FF2B5EF4-FFF2-40B4-BE49-F238E27FC236}">
                <a16:creationId xmlns:a16="http://schemas.microsoft.com/office/drawing/2014/main" id="{58D848F5-7FDD-F6F8-B765-C961F29ECBD5}"/>
              </a:ext>
            </a:extLst>
          </p:cNvPr>
          <p:cNvGraphicFramePr/>
          <p:nvPr>
            <p:extLst>
              <p:ext uri="{D42A27DB-BD31-4B8C-83A1-F6EECF244321}">
                <p14:modId xmlns:p14="http://schemas.microsoft.com/office/powerpoint/2010/main" val="3920725483"/>
              </p:ext>
            </p:extLst>
          </p:nvPr>
        </p:nvGraphicFramePr>
        <p:xfrm>
          <a:off x="426329" y="1515733"/>
          <a:ext cx="11339342" cy="14978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Grafik 3" descr="Pfotenabdrücke mit einfarbiger Füllung">
            <a:extLst>
              <a:ext uri="{FF2B5EF4-FFF2-40B4-BE49-F238E27FC236}">
                <a16:creationId xmlns:a16="http://schemas.microsoft.com/office/drawing/2014/main" id="{BAFF2EAA-5BAE-8EF6-B1ED-0E81D381E3F8}"/>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r="50000" b="38661"/>
          <a:stretch/>
        </p:blipFill>
        <p:spPr>
          <a:xfrm>
            <a:off x="5752208" y="5909625"/>
            <a:ext cx="457200" cy="560884"/>
          </a:xfrm>
          <a:prstGeom prst="rect">
            <a:avLst/>
          </a:prstGeom>
        </p:spPr>
      </p:pic>
      <p:cxnSp>
        <p:nvCxnSpPr>
          <p:cNvPr id="5" name="Gerader Verbinder 4">
            <a:extLst>
              <a:ext uri="{FF2B5EF4-FFF2-40B4-BE49-F238E27FC236}">
                <a16:creationId xmlns:a16="http://schemas.microsoft.com/office/drawing/2014/main" id="{047FD830-9B48-5EAC-F6E5-2239AAF66BE9}"/>
              </a:ext>
            </a:extLst>
          </p:cNvPr>
          <p:cNvCxnSpPr>
            <a:cxnSpLocks/>
          </p:cNvCxnSpPr>
          <p:nvPr/>
        </p:nvCxnSpPr>
        <p:spPr>
          <a:xfrm>
            <a:off x="4332849" y="6235114"/>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6" name="Gerader Verbinder 5">
            <a:extLst>
              <a:ext uri="{FF2B5EF4-FFF2-40B4-BE49-F238E27FC236}">
                <a16:creationId xmlns:a16="http://schemas.microsoft.com/office/drawing/2014/main" id="{886B35F1-E697-E189-0831-00E06894E5C0}"/>
              </a:ext>
            </a:extLst>
          </p:cNvPr>
          <p:cNvCxnSpPr>
            <a:cxnSpLocks/>
          </p:cNvCxnSpPr>
          <p:nvPr/>
        </p:nvCxnSpPr>
        <p:spPr>
          <a:xfrm>
            <a:off x="6461759" y="6235114"/>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96114570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310016" y="316412"/>
            <a:ext cx="11571968" cy="1356360"/>
          </a:xfrm>
        </p:spPr>
        <p:txBody>
          <a:bodyPr/>
          <a:lstStyle/>
          <a:p>
            <a:pPr algn="ctr"/>
            <a:r>
              <a:rPr lang="de-DE" dirty="0">
                <a:latin typeface="Comic Sans MS" panose="030F0702030302020204" pitchFamily="66" charset="0"/>
              </a:rPr>
              <a:t>Entwurf – Struktur</a:t>
            </a:r>
          </a:p>
        </p:txBody>
      </p:sp>
      <p:graphicFrame>
        <p:nvGraphicFramePr>
          <p:cNvPr id="14" name="Diagramm 13">
            <a:extLst>
              <a:ext uri="{FF2B5EF4-FFF2-40B4-BE49-F238E27FC236}">
                <a16:creationId xmlns:a16="http://schemas.microsoft.com/office/drawing/2014/main" id="{69ED1056-205F-2026-7B77-AF8205D18F76}"/>
              </a:ext>
            </a:extLst>
          </p:cNvPr>
          <p:cNvGraphicFramePr/>
          <p:nvPr>
            <p:extLst>
              <p:ext uri="{D42A27DB-BD31-4B8C-83A1-F6EECF244321}">
                <p14:modId xmlns:p14="http://schemas.microsoft.com/office/powerpoint/2010/main" val="2917011037"/>
              </p:ext>
            </p:extLst>
          </p:nvPr>
        </p:nvGraphicFramePr>
        <p:xfrm>
          <a:off x="426329" y="1444171"/>
          <a:ext cx="11339342" cy="45790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3" name="Gerader Verbinder 2">
            <a:extLst>
              <a:ext uri="{FF2B5EF4-FFF2-40B4-BE49-F238E27FC236}">
                <a16:creationId xmlns:a16="http://schemas.microsoft.com/office/drawing/2014/main" id="{0E9A050F-B29A-997B-04AA-072A0E80A195}"/>
              </a:ext>
            </a:extLst>
          </p:cNvPr>
          <p:cNvCxnSpPr>
            <a:cxnSpLocks/>
          </p:cNvCxnSpPr>
          <p:nvPr/>
        </p:nvCxnSpPr>
        <p:spPr>
          <a:xfrm>
            <a:off x="5264858" y="1444171"/>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4" name="Grafik 3" descr="Pfotenabdrücke mit einfarbiger Füllung">
            <a:extLst>
              <a:ext uri="{FF2B5EF4-FFF2-40B4-BE49-F238E27FC236}">
                <a16:creationId xmlns:a16="http://schemas.microsoft.com/office/drawing/2014/main" id="{88823082-5724-8FBC-3EA8-2F9D95765A9A}"/>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r="50000" b="38661"/>
          <a:stretch/>
        </p:blipFill>
        <p:spPr>
          <a:xfrm>
            <a:off x="5752208" y="5909625"/>
            <a:ext cx="457200" cy="560884"/>
          </a:xfrm>
          <a:prstGeom prst="rect">
            <a:avLst/>
          </a:prstGeom>
        </p:spPr>
      </p:pic>
      <p:cxnSp>
        <p:nvCxnSpPr>
          <p:cNvPr id="5" name="Gerader Verbinder 4">
            <a:extLst>
              <a:ext uri="{FF2B5EF4-FFF2-40B4-BE49-F238E27FC236}">
                <a16:creationId xmlns:a16="http://schemas.microsoft.com/office/drawing/2014/main" id="{D09C6A33-3F41-D776-7051-7CB402A01798}"/>
              </a:ext>
            </a:extLst>
          </p:cNvPr>
          <p:cNvCxnSpPr>
            <a:cxnSpLocks/>
          </p:cNvCxnSpPr>
          <p:nvPr/>
        </p:nvCxnSpPr>
        <p:spPr>
          <a:xfrm>
            <a:off x="4332849" y="6235114"/>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6" name="Gerader Verbinder 5">
            <a:extLst>
              <a:ext uri="{FF2B5EF4-FFF2-40B4-BE49-F238E27FC236}">
                <a16:creationId xmlns:a16="http://schemas.microsoft.com/office/drawing/2014/main" id="{5A674EA7-BDD3-9A89-D04B-F546044F6CF8}"/>
              </a:ext>
            </a:extLst>
          </p:cNvPr>
          <p:cNvCxnSpPr>
            <a:cxnSpLocks/>
          </p:cNvCxnSpPr>
          <p:nvPr/>
        </p:nvCxnSpPr>
        <p:spPr>
          <a:xfrm>
            <a:off x="6461759" y="6235114"/>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15742148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310016" y="316412"/>
            <a:ext cx="11571968" cy="1356360"/>
          </a:xfrm>
        </p:spPr>
        <p:txBody>
          <a:bodyPr/>
          <a:lstStyle/>
          <a:p>
            <a:pPr algn="ctr"/>
            <a:r>
              <a:rPr lang="de-DE" dirty="0">
                <a:latin typeface="Comic Sans MS" panose="030F0702030302020204" pitchFamily="66" charset="0"/>
              </a:rPr>
              <a:t>Entwurf – Struktur</a:t>
            </a:r>
          </a:p>
        </p:txBody>
      </p:sp>
      <p:graphicFrame>
        <p:nvGraphicFramePr>
          <p:cNvPr id="14" name="Diagramm 13">
            <a:extLst>
              <a:ext uri="{FF2B5EF4-FFF2-40B4-BE49-F238E27FC236}">
                <a16:creationId xmlns:a16="http://schemas.microsoft.com/office/drawing/2014/main" id="{69ED1056-205F-2026-7B77-AF8205D18F76}"/>
              </a:ext>
            </a:extLst>
          </p:cNvPr>
          <p:cNvGraphicFramePr/>
          <p:nvPr>
            <p:extLst>
              <p:ext uri="{D42A27DB-BD31-4B8C-83A1-F6EECF244321}">
                <p14:modId xmlns:p14="http://schemas.microsoft.com/office/powerpoint/2010/main" val="3953028289"/>
              </p:ext>
            </p:extLst>
          </p:nvPr>
        </p:nvGraphicFramePr>
        <p:xfrm>
          <a:off x="426329" y="1444171"/>
          <a:ext cx="11339342" cy="45790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3" name="Gerader Verbinder 2">
            <a:extLst>
              <a:ext uri="{FF2B5EF4-FFF2-40B4-BE49-F238E27FC236}">
                <a16:creationId xmlns:a16="http://schemas.microsoft.com/office/drawing/2014/main" id="{0E9A050F-B29A-997B-04AA-072A0E80A195}"/>
              </a:ext>
            </a:extLst>
          </p:cNvPr>
          <p:cNvCxnSpPr>
            <a:cxnSpLocks/>
          </p:cNvCxnSpPr>
          <p:nvPr/>
        </p:nvCxnSpPr>
        <p:spPr>
          <a:xfrm>
            <a:off x="5264858" y="1444171"/>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4" name="Grafik 3" descr="Pfotenabdrücke mit einfarbiger Füllung">
            <a:extLst>
              <a:ext uri="{FF2B5EF4-FFF2-40B4-BE49-F238E27FC236}">
                <a16:creationId xmlns:a16="http://schemas.microsoft.com/office/drawing/2014/main" id="{88823082-5724-8FBC-3EA8-2F9D95765A9A}"/>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r="50000" b="38661"/>
          <a:stretch/>
        </p:blipFill>
        <p:spPr>
          <a:xfrm>
            <a:off x="5752208" y="5909625"/>
            <a:ext cx="457200" cy="560884"/>
          </a:xfrm>
          <a:prstGeom prst="rect">
            <a:avLst/>
          </a:prstGeom>
        </p:spPr>
      </p:pic>
      <p:cxnSp>
        <p:nvCxnSpPr>
          <p:cNvPr id="5" name="Gerader Verbinder 4">
            <a:extLst>
              <a:ext uri="{FF2B5EF4-FFF2-40B4-BE49-F238E27FC236}">
                <a16:creationId xmlns:a16="http://schemas.microsoft.com/office/drawing/2014/main" id="{D09C6A33-3F41-D776-7051-7CB402A01798}"/>
              </a:ext>
            </a:extLst>
          </p:cNvPr>
          <p:cNvCxnSpPr>
            <a:cxnSpLocks/>
          </p:cNvCxnSpPr>
          <p:nvPr/>
        </p:nvCxnSpPr>
        <p:spPr>
          <a:xfrm>
            <a:off x="4332849" y="6235114"/>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6" name="Gerader Verbinder 5">
            <a:extLst>
              <a:ext uri="{FF2B5EF4-FFF2-40B4-BE49-F238E27FC236}">
                <a16:creationId xmlns:a16="http://schemas.microsoft.com/office/drawing/2014/main" id="{5A674EA7-BDD3-9A89-D04B-F546044F6CF8}"/>
              </a:ext>
            </a:extLst>
          </p:cNvPr>
          <p:cNvCxnSpPr>
            <a:cxnSpLocks/>
          </p:cNvCxnSpPr>
          <p:nvPr/>
        </p:nvCxnSpPr>
        <p:spPr>
          <a:xfrm>
            <a:off x="6461759" y="6235114"/>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65051419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97E0A228-C590-4D20-B05F-A6BF04A05448}"/>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2121</Words>
  <Application>Microsoft Office PowerPoint</Application>
  <PresentationFormat>Breitbild</PresentationFormat>
  <Paragraphs>319</Paragraphs>
  <Slides>24</Slides>
  <Notes>23</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24</vt:i4>
      </vt:variant>
    </vt:vector>
  </HeadingPairs>
  <TitlesOfParts>
    <vt:vector size="30" baseType="lpstr">
      <vt:lpstr>Aptos</vt:lpstr>
      <vt:lpstr>Aptos Display</vt:lpstr>
      <vt:lpstr>Arial</vt:lpstr>
      <vt:lpstr>Comic Sans MS</vt:lpstr>
      <vt:lpstr>Wingdings</vt:lpstr>
      <vt:lpstr>Office Theme</vt:lpstr>
      <vt:lpstr>PowerPoint-Präsentation</vt:lpstr>
      <vt:lpstr>Grundlagen der Webprogrammierung </vt:lpstr>
      <vt:lpstr>Gliederung</vt:lpstr>
      <vt:lpstr>Planung und Analyse – Ist-Stand </vt:lpstr>
      <vt:lpstr>Zielsetzung</vt:lpstr>
      <vt:lpstr>Planung und Analyse – Zielgruppenanalyse </vt:lpstr>
      <vt:lpstr>Entwurf – Struktur</vt:lpstr>
      <vt:lpstr>Entwurf – Struktur</vt:lpstr>
      <vt:lpstr>Entwurf – Struktur</vt:lpstr>
      <vt:lpstr>Entwurf – Struktur</vt:lpstr>
      <vt:lpstr>Entwurf – Struktur</vt:lpstr>
      <vt:lpstr>Entwurf – Struktur</vt:lpstr>
      <vt:lpstr>Entwurf</vt:lpstr>
      <vt:lpstr>Entwurf – Layout Bildschirmansicht </vt:lpstr>
      <vt:lpstr>Entwurf – Layout Handyansicht </vt:lpstr>
      <vt:lpstr>Entwurf – Abschluss</vt:lpstr>
      <vt:lpstr>Implementierung </vt:lpstr>
      <vt:lpstr>Aufgabenteilung </vt:lpstr>
      <vt:lpstr>Vorstellung unserer Website </vt:lpstr>
      <vt:lpstr>Code-Beispiel</vt:lpstr>
      <vt:lpstr>Befragung zur Website</vt:lpstr>
      <vt:lpstr>Erreichung unserer Zielsetzung</vt:lpstr>
      <vt:lpstr>Fazit</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ms245737</dc:creator>
  <cp:lastModifiedBy>ms245737</cp:lastModifiedBy>
  <cp:revision>31</cp:revision>
  <dcterms:created xsi:type="dcterms:W3CDTF">2024-07-01T07:02:12Z</dcterms:created>
  <dcterms:modified xsi:type="dcterms:W3CDTF">2024-07-05T21:04:44Z</dcterms:modified>
</cp:coreProperties>
</file>